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13" r:id="rId2"/>
    <p:sldId id="256" r:id="rId3"/>
    <p:sldId id="257" r:id="rId4"/>
    <p:sldId id="258" r:id="rId5"/>
    <p:sldId id="259" r:id="rId6"/>
    <p:sldId id="260" r:id="rId7"/>
    <p:sldId id="261" r:id="rId8"/>
    <p:sldId id="262" r:id="rId9"/>
    <p:sldId id="263" r:id="rId10"/>
    <p:sldId id="264" r:id="rId11"/>
    <p:sldId id="265" r:id="rId12"/>
    <p:sldId id="267" r:id="rId13"/>
    <p:sldId id="266" r:id="rId14"/>
    <p:sldId id="268" r:id="rId15"/>
    <p:sldId id="269" r:id="rId16"/>
    <p:sldId id="270" r:id="rId17"/>
    <p:sldId id="271" r:id="rId18"/>
    <p:sldId id="272" r:id="rId19"/>
    <p:sldId id="273"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6F369D-65C1-4BC0-8588-689DB74E458D}">
          <p14:sldIdLst>
            <p14:sldId id="313"/>
            <p14:sldId id="256"/>
            <p14:sldId id="257"/>
            <p14:sldId id="258"/>
            <p14:sldId id="259"/>
            <p14:sldId id="260"/>
            <p14:sldId id="261"/>
            <p14:sldId id="262"/>
            <p14:sldId id="263"/>
            <p14:sldId id="264"/>
            <p14:sldId id="265"/>
            <p14:sldId id="267"/>
            <p14:sldId id="266"/>
            <p14:sldId id="268"/>
            <p14:sldId id="269"/>
            <p14:sldId id="270"/>
            <p14:sldId id="271"/>
            <p14:sldId id="272"/>
            <p14:sldId id="273"/>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4"/>
            <p14:sldId id="315"/>
            <p14:sldId id="316"/>
            <p14:sldId id="317"/>
            <p14:sldId id="318"/>
            <p14:sldId id="319"/>
            <p14:sldId id="320"/>
            <p14:sldId id="321"/>
            <p14:sldId id="322"/>
            <p14:sldId id="323"/>
            <p14:sldId id="324"/>
            <p14:sldId id="325"/>
            <p14:sldId id="326"/>
          </p14:sldIdLst>
        </p14:section>
      </p14:sectionLst>
    </p:ext>
    <p:ext uri="{EFAFB233-063F-42B5-8137-9DF3F51BA10A}">
      <p15:sldGuideLst xmlns:p15="http://schemas.microsoft.com/office/powerpoint/2012/main">
        <p15:guide id="1" orient="horz" pos="2160" userDrawn="1">
          <p15:clr>
            <a:srgbClr val="A4A3A4"/>
          </p15:clr>
        </p15:guide>
        <p15:guide id="2" orient="horz" pos="2260" userDrawn="1">
          <p15:clr>
            <a:srgbClr val="A4A3A4"/>
          </p15:clr>
        </p15:guide>
        <p15:guide id="3"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6"/>
      </p:cViewPr>
      <p:guideLst>
        <p:guide orient="horz" pos="2160"/>
        <p:guide orient="horz" pos="22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3B338-40C3-4B7D-BDDC-7BEB62341B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CD9A2EE-136E-4E54-AA4C-935B04601B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68939E5-FA64-413C-B5B6-5C5F59E1980C}"/>
              </a:ext>
            </a:extLst>
          </p:cNvPr>
          <p:cNvSpPr>
            <a:spLocks noGrp="1"/>
          </p:cNvSpPr>
          <p:nvPr>
            <p:ph type="dt" sz="half" idx="10"/>
          </p:nvPr>
        </p:nvSpPr>
        <p:spPr/>
        <p:txBody>
          <a:bodyPr/>
          <a:lstStyle/>
          <a:p>
            <a:fld id="{849DC86F-8AC2-4694-8F62-7434F3A650CB}" type="datetimeFigureOut">
              <a:rPr lang="en-IN" smtClean="0"/>
              <a:t>09-07-2018</a:t>
            </a:fld>
            <a:endParaRPr lang="en-IN"/>
          </a:p>
        </p:txBody>
      </p:sp>
      <p:sp>
        <p:nvSpPr>
          <p:cNvPr id="5" name="Footer Placeholder 4">
            <a:extLst>
              <a:ext uri="{FF2B5EF4-FFF2-40B4-BE49-F238E27FC236}">
                <a16:creationId xmlns:a16="http://schemas.microsoft.com/office/drawing/2014/main" id="{F7002D05-5011-4B96-98FC-58F96514EE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DDA56B-8349-4BA2-B26B-E12C423970B5}"/>
              </a:ext>
            </a:extLst>
          </p:cNvPr>
          <p:cNvSpPr>
            <a:spLocks noGrp="1"/>
          </p:cNvSpPr>
          <p:nvPr>
            <p:ph type="sldNum" sz="quarter" idx="12"/>
          </p:nvPr>
        </p:nvSpPr>
        <p:spPr/>
        <p:txBody>
          <a:bodyPr/>
          <a:lstStyle/>
          <a:p>
            <a:fld id="{D04FCABD-A34A-4079-A227-4820737EF5B7}" type="slidenum">
              <a:rPr lang="en-IN" smtClean="0"/>
              <a:t>‹#›</a:t>
            </a:fld>
            <a:endParaRPr lang="en-IN"/>
          </a:p>
        </p:txBody>
      </p:sp>
    </p:spTree>
    <p:extLst>
      <p:ext uri="{BB962C8B-B14F-4D97-AF65-F5344CB8AC3E}">
        <p14:creationId xmlns:p14="http://schemas.microsoft.com/office/powerpoint/2010/main" val="458935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379B-1366-4200-9634-908F655C2C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AB9FD03-73CC-49A2-824F-7A01ECAB07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A1B934-D4DD-440A-8265-9834DD045301}"/>
              </a:ext>
            </a:extLst>
          </p:cNvPr>
          <p:cNvSpPr>
            <a:spLocks noGrp="1"/>
          </p:cNvSpPr>
          <p:nvPr>
            <p:ph type="dt" sz="half" idx="10"/>
          </p:nvPr>
        </p:nvSpPr>
        <p:spPr/>
        <p:txBody>
          <a:bodyPr/>
          <a:lstStyle/>
          <a:p>
            <a:fld id="{849DC86F-8AC2-4694-8F62-7434F3A650CB}" type="datetimeFigureOut">
              <a:rPr lang="en-IN" smtClean="0"/>
              <a:t>09-07-2018</a:t>
            </a:fld>
            <a:endParaRPr lang="en-IN"/>
          </a:p>
        </p:txBody>
      </p:sp>
      <p:sp>
        <p:nvSpPr>
          <p:cNvPr id="5" name="Footer Placeholder 4">
            <a:extLst>
              <a:ext uri="{FF2B5EF4-FFF2-40B4-BE49-F238E27FC236}">
                <a16:creationId xmlns:a16="http://schemas.microsoft.com/office/drawing/2014/main" id="{9339FBCC-E02B-4D2E-887F-49A8847E2F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AC9834A-080F-41FC-8D2F-1B5235C07959}"/>
              </a:ext>
            </a:extLst>
          </p:cNvPr>
          <p:cNvSpPr>
            <a:spLocks noGrp="1"/>
          </p:cNvSpPr>
          <p:nvPr>
            <p:ph type="sldNum" sz="quarter" idx="12"/>
          </p:nvPr>
        </p:nvSpPr>
        <p:spPr/>
        <p:txBody>
          <a:bodyPr/>
          <a:lstStyle/>
          <a:p>
            <a:fld id="{D04FCABD-A34A-4079-A227-4820737EF5B7}" type="slidenum">
              <a:rPr lang="en-IN" smtClean="0"/>
              <a:t>‹#›</a:t>
            </a:fld>
            <a:endParaRPr lang="en-IN"/>
          </a:p>
        </p:txBody>
      </p:sp>
    </p:spTree>
    <p:extLst>
      <p:ext uri="{BB962C8B-B14F-4D97-AF65-F5344CB8AC3E}">
        <p14:creationId xmlns:p14="http://schemas.microsoft.com/office/powerpoint/2010/main" val="351826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CAA39E-4112-43E1-8042-30E9CA4596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5C32D5D-E574-4A01-840B-11078C9D02C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F8C5D3-88E3-43E0-A880-03C278D31C08}"/>
              </a:ext>
            </a:extLst>
          </p:cNvPr>
          <p:cNvSpPr>
            <a:spLocks noGrp="1"/>
          </p:cNvSpPr>
          <p:nvPr>
            <p:ph type="dt" sz="half" idx="10"/>
          </p:nvPr>
        </p:nvSpPr>
        <p:spPr/>
        <p:txBody>
          <a:bodyPr/>
          <a:lstStyle/>
          <a:p>
            <a:fld id="{849DC86F-8AC2-4694-8F62-7434F3A650CB}" type="datetimeFigureOut">
              <a:rPr lang="en-IN" smtClean="0"/>
              <a:t>09-07-2018</a:t>
            </a:fld>
            <a:endParaRPr lang="en-IN"/>
          </a:p>
        </p:txBody>
      </p:sp>
      <p:sp>
        <p:nvSpPr>
          <p:cNvPr id="5" name="Footer Placeholder 4">
            <a:extLst>
              <a:ext uri="{FF2B5EF4-FFF2-40B4-BE49-F238E27FC236}">
                <a16:creationId xmlns:a16="http://schemas.microsoft.com/office/drawing/2014/main" id="{BB65C3E1-59E5-4B2A-8DDB-27456D0F33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70599AA-060D-466A-93B8-7AB8863C7200}"/>
              </a:ext>
            </a:extLst>
          </p:cNvPr>
          <p:cNvSpPr>
            <a:spLocks noGrp="1"/>
          </p:cNvSpPr>
          <p:nvPr>
            <p:ph type="sldNum" sz="quarter" idx="12"/>
          </p:nvPr>
        </p:nvSpPr>
        <p:spPr/>
        <p:txBody>
          <a:bodyPr/>
          <a:lstStyle/>
          <a:p>
            <a:fld id="{D04FCABD-A34A-4079-A227-4820737EF5B7}" type="slidenum">
              <a:rPr lang="en-IN" smtClean="0"/>
              <a:t>‹#›</a:t>
            </a:fld>
            <a:endParaRPr lang="en-IN"/>
          </a:p>
        </p:txBody>
      </p:sp>
    </p:spTree>
    <p:extLst>
      <p:ext uri="{BB962C8B-B14F-4D97-AF65-F5344CB8AC3E}">
        <p14:creationId xmlns:p14="http://schemas.microsoft.com/office/powerpoint/2010/main" val="1433853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AF44-82AA-495D-8BC2-677E81BF72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3515F20-0BAA-4EFF-8061-C271768AF57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6ECC08-4054-47F8-964E-09CD3CE01FA5}"/>
              </a:ext>
            </a:extLst>
          </p:cNvPr>
          <p:cNvSpPr>
            <a:spLocks noGrp="1"/>
          </p:cNvSpPr>
          <p:nvPr>
            <p:ph type="dt" sz="half" idx="10"/>
          </p:nvPr>
        </p:nvSpPr>
        <p:spPr/>
        <p:txBody>
          <a:bodyPr/>
          <a:lstStyle/>
          <a:p>
            <a:fld id="{849DC86F-8AC2-4694-8F62-7434F3A650CB}" type="datetimeFigureOut">
              <a:rPr lang="en-IN" smtClean="0"/>
              <a:t>09-07-2018</a:t>
            </a:fld>
            <a:endParaRPr lang="en-IN"/>
          </a:p>
        </p:txBody>
      </p:sp>
      <p:sp>
        <p:nvSpPr>
          <p:cNvPr id="5" name="Footer Placeholder 4">
            <a:extLst>
              <a:ext uri="{FF2B5EF4-FFF2-40B4-BE49-F238E27FC236}">
                <a16:creationId xmlns:a16="http://schemas.microsoft.com/office/drawing/2014/main" id="{016260D9-8117-42FE-AAA5-B7C6F61321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4CEA23-5CCD-44FA-B5BB-4283056D8F08}"/>
              </a:ext>
            </a:extLst>
          </p:cNvPr>
          <p:cNvSpPr>
            <a:spLocks noGrp="1"/>
          </p:cNvSpPr>
          <p:nvPr>
            <p:ph type="sldNum" sz="quarter" idx="12"/>
          </p:nvPr>
        </p:nvSpPr>
        <p:spPr/>
        <p:txBody>
          <a:bodyPr/>
          <a:lstStyle/>
          <a:p>
            <a:fld id="{D04FCABD-A34A-4079-A227-4820737EF5B7}" type="slidenum">
              <a:rPr lang="en-IN" smtClean="0"/>
              <a:t>‹#›</a:t>
            </a:fld>
            <a:endParaRPr lang="en-IN"/>
          </a:p>
        </p:txBody>
      </p:sp>
    </p:spTree>
    <p:extLst>
      <p:ext uri="{BB962C8B-B14F-4D97-AF65-F5344CB8AC3E}">
        <p14:creationId xmlns:p14="http://schemas.microsoft.com/office/powerpoint/2010/main" val="1217945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E4B50-ED0A-4A0A-9B3A-1FC52F15D7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1D129E1-8620-416D-8EF4-6390F93BF7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8A737C-1C5C-473D-AD53-C76C31713CC4}"/>
              </a:ext>
            </a:extLst>
          </p:cNvPr>
          <p:cNvSpPr>
            <a:spLocks noGrp="1"/>
          </p:cNvSpPr>
          <p:nvPr>
            <p:ph type="dt" sz="half" idx="10"/>
          </p:nvPr>
        </p:nvSpPr>
        <p:spPr/>
        <p:txBody>
          <a:bodyPr/>
          <a:lstStyle/>
          <a:p>
            <a:fld id="{849DC86F-8AC2-4694-8F62-7434F3A650CB}" type="datetimeFigureOut">
              <a:rPr lang="en-IN" smtClean="0"/>
              <a:t>09-07-2018</a:t>
            </a:fld>
            <a:endParaRPr lang="en-IN"/>
          </a:p>
        </p:txBody>
      </p:sp>
      <p:sp>
        <p:nvSpPr>
          <p:cNvPr id="5" name="Footer Placeholder 4">
            <a:extLst>
              <a:ext uri="{FF2B5EF4-FFF2-40B4-BE49-F238E27FC236}">
                <a16:creationId xmlns:a16="http://schemas.microsoft.com/office/drawing/2014/main" id="{97CF45DF-2082-4E8C-88A3-17BC397D5E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287F49-704E-4054-AE5A-D87EE96404F0}"/>
              </a:ext>
            </a:extLst>
          </p:cNvPr>
          <p:cNvSpPr>
            <a:spLocks noGrp="1"/>
          </p:cNvSpPr>
          <p:nvPr>
            <p:ph type="sldNum" sz="quarter" idx="12"/>
          </p:nvPr>
        </p:nvSpPr>
        <p:spPr/>
        <p:txBody>
          <a:bodyPr/>
          <a:lstStyle/>
          <a:p>
            <a:fld id="{D04FCABD-A34A-4079-A227-4820737EF5B7}" type="slidenum">
              <a:rPr lang="en-IN" smtClean="0"/>
              <a:t>‹#›</a:t>
            </a:fld>
            <a:endParaRPr lang="en-IN"/>
          </a:p>
        </p:txBody>
      </p:sp>
    </p:spTree>
    <p:extLst>
      <p:ext uri="{BB962C8B-B14F-4D97-AF65-F5344CB8AC3E}">
        <p14:creationId xmlns:p14="http://schemas.microsoft.com/office/powerpoint/2010/main" val="418018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50C91-597B-4EB8-9A0C-9A14949EE2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604C63-0B76-4916-8881-3A48AEF96E6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B90F8B-4E18-4890-960F-A54C0AD47E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00CA151-7A4B-4439-A3BA-FCCBB4773912}"/>
              </a:ext>
            </a:extLst>
          </p:cNvPr>
          <p:cNvSpPr>
            <a:spLocks noGrp="1"/>
          </p:cNvSpPr>
          <p:nvPr>
            <p:ph type="dt" sz="half" idx="10"/>
          </p:nvPr>
        </p:nvSpPr>
        <p:spPr/>
        <p:txBody>
          <a:bodyPr/>
          <a:lstStyle/>
          <a:p>
            <a:fld id="{849DC86F-8AC2-4694-8F62-7434F3A650CB}" type="datetimeFigureOut">
              <a:rPr lang="en-IN" smtClean="0"/>
              <a:t>09-07-2018</a:t>
            </a:fld>
            <a:endParaRPr lang="en-IN"/>
          </a:p>
        </p:txBody>
      </p:sp>
      <p:sp>
        <p:nvSpPr>
          <p:cNvPr id="6" name="Footer Placeholder 5">
            <a:extLst>
              <a:ext uri="{FF2B5EF4-FFF2-40B4-BE49-F238E27FC236}">
                <a16:creationId xmlns:a16="http://schemas.microsoft.com/office/drawing/2014/main" id="{F59D6008-C1D7-43CD-A165-BEE30DF35DB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C13E1A6-D2D2-4FC0-86DC-D636A2857263}"/>
              </a:ext>
            </a:extLst>
          </p:cNvPr>
          <p:cNvSpPr>
            <a:spLocks noGrp="1"/>
          </p:cNvSpPr>
          <p:nvPr>
            <p:ph type="sldNum" sz="quarter" idx="12"/>
          </p:nvPr>
        </p:nvSpPr>
        <p:spPr/>
        <p:txBody>
          <a:bodyPr/>
          <a:lstStyle/>
          <a:p>
            <a:fld id="{D04FCABD-A34A-4079-A227-4820737EF5B7}" type="slidenum">
              <a:rPr lang="en-IN" smtClean="0"/>
              <a:t>‹#›</a:t>
            </a:fld>
            <a:endParaRPr lang="en-IN"/>
          </a:p>
        </p:txBody>
      </p:sp>
    </p:spTree>
    <p:extLst>
      <p:ext uri="{BB962C8B-B14F-4D97-AF65-F5344CB8AC3E}">
        <p14:creationId xmlns:p14="http://schemas.microsoft.com/office/powerpoint/2010/main" val="2085395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00251-6232-445B-9649-5A1A92286B3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AC7FE0-A5D9-4BFC-9745-CD1E071741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458BFA-B922-401F-BED3-E555909ECD1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33F922-0F5D-443D-A8FC-3AECB5FE8A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978F43-3A73-4067-B682-C82C87573E8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BC33ED1-F64F-4817-A1F3-8776178178FB}"/>
              </a:ext>
            </a:extLst>
          </p:cNvPr>
          <p:cNvSpPr>
            <a:spLocks noGrp="1"/>
          </p:cNvSpPr>
          <p:nvPr>
            <p:ph type="dt" sz="half" idx="10"/>
          </p:nvPr>
        </p:nvSpPr>
        <p:spPr/>
        <p:txBody>
          <a:bodyPr/>
          <a:lstStyle/>
          <a:p>
            <a:fld id="{849DC86F-8AC2-4694-8F62-7434F3A650CB}" type="datetimeFigureOut">
              <a:rPr lang="en-IN" smtClean="0"/>
              <a:t>09-07-2018</a:t>
            </a:fld>
            <a:endParaRPr lang="en-IN"/>
          </a:p>
        </p:txBody>
      </p:sp>
      <p:sp>
        <p:nvSpPr>
          <p:cNvPr id="8" name="Footer Placeholder 7">
            <a:extLst>
              <a:ext uri="{FF2B5EF4-FFF2-40B4-BE49-F238E27FC236}">
                <a16:creationId xmlns:a16="http://schemas.microsoft.com/office/drawing/2014/main" id="{D8E8B6C4-2A2E-4694-87F2-6734C31894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92D5E9C-0056-4601-97D5-9692E2AA9523}"/>
              </a:ext>
            </a:extLst>
          </p:cNvPr>
          <p:cNvSpPr>
            <a:spLocks noGrp="1"/>
          </p:cNvSpPr>
          <p:nvPr>
            <p:ph type="sldNum" sz="quarter" idx="12"/>
          </p:nvPr>
        </p:nvSpPr>
        <p:spPr/>
        <p:txBody>
          <a:bodyPr/>
          <a:lstStyle/>
          <a:p>
            <a:fld id="{D04FCABD-A34A-4079-A227-4820737EF5B7}" type="slidenum">
              <a:rPr lang="en-IN" smtClean="0"/>
              <a:t>‹#›</a:t>
            </a:fld>
            <a:endParaRPr lang="en-IN"/>
          </a:p>
        </p:txBody>
      </p:sp>
    </p:spTree>
    <p:extLst>
      <p:ext uri="{BB962C8B-B14F-4D97-AF65-F5344CB8AC3E}">
        <p14:creationId xmlns:p14="http://schemas.microsoft.com/office/powerpoint/2010/main" val="376243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63CAC-9744-4627-9DBD-F1CB59DF32A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07C44F-5C13-469B-A5B0-A9C504E253EC}"/>
              </a:ext>
            </a:extLst>
          </p:cNvPr>
          <p:cNvSpPr>
            <a:spLocks noGrp="1"/>
          </p:cNvSpPr>
          <p:nvPr>
            <p:ph type="dt" sz="half" idx="10"/>
          </p:nvPr>
        </p:nvSpPr>
        <p:spPr/>
        <p:txBody>
          <a:bodyPr/>
          <a:lstStyle/>
          <a:p>
            <a:fld id="{849DC86F-8AC2-4694-8F62-7434F3A650CB}" type="datetimeFigureOut">
              <a:rPr lang="en-IN" smtClean="0"/>
              <a:t>09-07-2018</a:t>
            </a:fld>
            <a:endParaRPr lang="en-IN"/>
          </a:p>
        </p:txBody>
      </p:sp>
      <p:sp>
        <p:nvSpPr>
          <p:cNvPr id="4" name="Footer Placeholder 3">
            <a:extLst>
              <a:ext uri="{FF2B5EF4-FFF2-40B4-BE49-F238E27FC236}">
                <a16:creationId xmlns:a16="http://schemas.microsoft.com/office/drawing/2014/main" id="{7D042835-9689-47B7-8E6F-5CD61094C9F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9D2D834-CCFE-4EE7-A8F1-9129BB6D8FA9}"/>
              </a:ext>
            </a:extLst>
          </p:cNvPr>
          <p:cNvSpPr>
            <a:spLocks noGrp="1"/>
          </p:cNvSpPr>
          <p:nvPr>
            <p:ph type="sldNum" sz="quarter" idx="12"/>
          </p:nvPr>
        </p:nvSpPr>
        <p:spPr/>
        <p:txBody>
          <a:bodyPr/>
          <a:lstStyle/>
          <a:p>
            <a:fld id="{D04FCABD-A34A-4079-A227-4820737EF5B7}" type="slidenum">
              <a:rPr lang="en-IN" smtClean="0"/>
              <a:t>‹#›</a:t>
            </a:fld>
            <a:endParaRPr lang="en-IN"/>
          </a:p>
        </p:txBody>
      </p:sp>
    </p:spTree>
    <p:extLst>
      <p:ext uri="{BB962C8B-B14F-4D97-AF65-F5344CB8AC3E}">
        <p14:creationId xmlns:p14="http://schemas.microsoft.com/office/powerpoint/2010/main" val="377163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6DFFDB-9F86-45AD-8339-D8D3CAD23CCB}"/>
              </a:ext>
            </a:extLst>
          </p:cNvPr>
          <p:cNvSpPr>
            <a:spLocks noGrp="1"/>
          </p:cNvSpPr>
          <p:nvPr>
            <p:ph type="dt" sz="half" idx="10"/>
          </p:nvPr>
        </p:nvSpPr>
        <p:spPr/>
        <p:txBody>
          <a:bodyPr/>
          <a:lstStyle/>
          <a:p>
            <a:fld id="{849DC86F-8AC2-4694-8F62-7434F3A650CB}" type="datetimeFigureOut">
              <a:rPr lang="en-IN" smtClean="0"/>
              <a:t>09-07-2018</a:t>
            </a:fld>
            <a:endParaRPr lang="en-IN"/>
          </a:p>
        </p:txBody>
      </p:sp>
      <p:sp>
        <p:nvSpPr>
          <p:cNvPr id="3" name="Footer Placeholder 2">
            <a:extLst>
              <a:ext uri="{FF2B5EF4-FFF2-40B4-BE49-F238E27FC236}">
                <a16:creationId xmlns:a16="http://schemas.microsoft.com/office/drawing/2014/main" id="{1B78ECE5-21F6-4FDE-A1AC-E66DF69A962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0E3F46A-C31A-45E2-904F-86DBF1A62464}"/>
              </a:ext>
            </a:extLst>
          </p:cNvPr>
          <p:cNvSpPr>
            <a:spLocks noGrp="1"/>
          </p:cNvSpPr>
          <p:nvPr>
            <p:ph type="sldNum" sz="quarter" idx="12"/>
          </p:nvPr>
        </p:nvSpPr>
        <p:spPr/>
        <p:txBody>
          <a:bodyPr/>
          <a:lstStyle/>
          <a:p>
            <a:fld id="{D04FCABD-A34A-4079-A227-4820737EF5B7}" type="slidenum">
              <a:rPr lang="en-IN" smtClean="0"/>
              <a:t>‹#›</a:t>
            </a:fld>
            <a:endParaRPr lang="en-IN"/>
          </a:p>
        </p:txBody>
      </p:sp>
    </p:spTree>
    <p:extLst>
      <p:ext uri="{BB962C8B-B14F-4D97-AF65-F5344CB8AC3E}">
        <p14:creationId xmlns:p14="http://schemas.microsoft.com/office/powerpoint/2010/main" val="2973074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F42D-6712-4890-847E-63C7FA25C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337BFD-7337-4D15-BC42-86DA479C9F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708249B-0364-4820-B294-D30DA900A1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4260D07-1910-435B-8EB1-9B41F45C77E4}"/>
              </a:ext>
            </a:extLst>
          </p:cNvPr>
          <p:cNvSpPr>
            <a:spLocks noGrp="1"/>
          </p:cNvSpPr>
          <p:nvPr>
            <p:ph type="dt" sz="half" idx="10"/>
          </p:nvPr>
        </p:nvSpPr>
        <p:spPr/>
        <p:txBody>
          <a:bodyPr/>
          <a:lstStyle/>
          <a:p>
            <a:fld id="{849DC86F-8AC2-4694-8F62-7434F3A650CB}" type="datetimeFigureOut">
              <a:rPr lang="en-IN" smtClean="0"/>
              <a:t>09-07-2018</a:t>
            </a:fld>
            <a:endParaRPr lang="en-IN"/>
          </a:p>
        </p:txBody>
      </p:sp>
      <p:sp>
        <p:nvSpPr>
          <p:cNvPr id="6" name="Footer Placeholder 5">
            <a:extLst>
              <a:ext uri="{FF2B5EF4-FFF2-40B4-BE49-F238E27FC236}">
                <a16:creationId xmlns:a16="http://schemas.microsoft.com/office/drawing/2014/main" id="{75C92AF0-ACF1-484A-BD5F-5C50B5D491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81DB86-D9D1-4097-A9C0-1F308A627F4E}"/>
              </a:ext>
            </a:extLst>
          </p:cNvPr>
          <p:cNvSpPr>
            <a:spLocks noGrp="1"/>
          </p:cNvSpPr>
          <p:nvPr>
            <p:ph type="sldNum" sz="quarter" idx="12"/>
          </p:nvPr>
        </p:nvSpPr>
        <p:spPr/>
        <p:txBody>
          <a:bodyPr/>
          <a:lstStyle/>
          <a:p>
            <a:fld id="{D04FCABD-A34A-4079-A227-4820737EF5B7}" type="slidenum">
              <a:rPr lang="en-IN" smtClean="0"/>
              <a:t>‹#›</a:t>
            </a:fld>
            <a:endParaRPr lang="en-IN"/>
          </a:p>
        </p:txBody>
      </p:sp>
    </p:spTree>
    <p:extLst>
      <p:ext uri="{BB962C8B-B14F-4D97-AF65-F5344CB8AC3E}">
        <p14:creationId xmlns:p14="http://schemas.microsoft.com/office/powerpoint/2010/main" val="2461425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5A6C-B875-4ABA-ADFD-0A9A40B42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5A48480-BF5A-40A3-91CD-BAD1A4D6E0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7F7F971-7342-44C3-B951-96C7278934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936C37-DC3C-4CB6-93F9-45095C98FB86}"/>
              </a:ext>
            </a:extLst>
          </p:cNvPr>
          <p:cNvSpPr>
            <a:spLocks noGrp="1"/>
          </p:cNvSpPr>
          <p:nvPr>
            <p:ph type="dt" sz="half" idx="10"/>
          </p:nvPr>
        </p:nvSpPr>
        <p:spPr/>
        <p:txBody>
          <a:bodyPr/>
          <a:lstStyle/>
          <a:p>
            <a:fld id="{849DC86F-8AC2-4694-8F62-7434F3A650CB}" type="datetimeFigureOut">
              <a:rPr lang="en-IN" smtClean="0"/>
              <a:t>09-07-2018</a:t>
            </a:fld>
            <a:endParaRPr lang="en-IN"/>
          </a:p>
        </p:txBody>
      </p:sp>
      <p:sp>
        <p:nvSpPr>
          <p:cNvPr id="6" name="Footer Placeholder 5">
            <a:extLst>
              <a:ext uri="{FF2B5EF4-FFF2-40B4-BE49-F238E27FC236}">
                <a16:creationId xmlns:a16="http://schemas.microsoft.com/office/drawing/2014/main" id="{EDB85770-3DA6-441E-9CA3-F51A6F22FE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C9857C-C09B-4375-812A-E36637362428}"/>
              </a:ext>
            </a:extLst>
          </p:cNvPr>
          <p:cNvSpPr>
            <a:spLocks noGrp="1"/>
          </p:cNvSpPr>
          <p:nvPr>
            <p:ph type="sldNum" sz="quarter" idx="12"/>
          </p:nvPr>
        </p:nvSpPr>
        <p:spPr/>
        <p:txBody>
          <a:bodyPr/>
          <a:lstStyle/>
          <a:p>
            <a:fld id="{D04FCABD-A34A-4079-A227-4820737EF5B7}" type="slidenum">
              <a:rPr lang="en-IN" smtClean="0"/>
              <a:t>‹#›</a:t>
            </a:fld>
            <a:endParaRPr lang="en-IN"/>
          </a:p>
        </p:txBody>
      </p:sp>
    </p:spTree>
    <p:extLst>
      <p:ext uri="{BB962C8B-B14F-4D97-AF65-F5344CB8AC3E}">
        <p14:creationId xmlns:p14="http://schemas.microsoft.com/office/powerpoint/2010/main" val="681741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FDE385-4A75-45C4-AE13-74186A28DE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5E805EB-D29E-4615-9B32-09782076D2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C80376-3FA3-4B6F-AC2D-A04BB7FAD6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DC86F-8AC2-4694-8F62-7434F3A650CB}" type="datetimeFigureOut">
              <a:rPr lang="en-IN" smtClean="0"/>
              <a:t>09-07-2018</a:t>
            </a:fld>
            <a:endParaRPr lang="en-IN"/>
          </a:p>
        </p:txBody>
      </p:sp>
      <p:sp>
        <p:nvSpPr>
          <p:cNvPr id="5" name="Footer Placeholder 4">
            <a:extLst>
              <a:ext uri="{FF2B5EF4-FFF2-40B4-BE49-F238E27FC236}">
                <a16:creationId xmlns:a16="http://schemas.microsoft.com/office/drawing/2014/main" id="{C913217C-02FF-40FB-83F9-B51267B035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6E2FBDA-B839-423D-9490-091F1F0FFA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4FCABD-A34A-4079-A227-4820737EF5B7}" type="slidenum">
              <a:rPr lang="en-IN" smtClean="0"/>
              <a:t>‹#›</a:t>
            </a:fld>
            <a:endParaRPr lang="en-IN"/>
          </a:p>
        </p:txBody>
      </p:sp>
    </p:spTree>
    <p:extLst>
      <p:ext uri="{BB962C8B-B14F-4D97-AF65-F5344CB8AC3E}">
        <p14:creationId xmlns:p14="http://schemas.microsoft.com/office/powerpoint/2010/main" val="4092772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D76FC-E13B-4475-A0C6-83F14B09EB9E}"/>
              </a:ext>
            </a:extLst>
          </p:cNvPr>
          <p:cNvSpPr>
            <a:spLocks noGrp="1"/>
          </p:cNvSpPr>
          <p:nvPr>
            <p:ph type="title"/>
          </p:nvPr>
        </p:nvSpPr>
        <p:spPr/>
        <p:txBody>
          <a:bodyPr/>
          <a:lstStyle/>
          <a:p>
            <a:pPr algn="ctr"/>
            <a:r>
              <a:rPr lang="en-IN" b="1" dirty="0" err="1">
                <a:solidFill>
                  <a:schemeClr val="accent2"/>
                </a:solidFill>
                <a:latin typeface="Arial Nova Cond Light" panose="020B0604020202020204" pitchFamily="34" charset="0"/>
              </a:rPr>
              <a:t>Hazelcast</a:t>
            </a:r>
            <a:endParaRPr lang="en-IN" b="1" dirty="0">
              <a:solidFill>
                <a:schemeClr val="accent2"/>
              </a:solidFill>
              <a:latin typeface="Arial Nova Cond Light" panose="020B0604020202020204" pitchFamily="34" charset="0"/>
            </a:endParaRPr>
          </a:p>
        </p:txBody>
      </p:sp>
      <p:pic>
        <p:nvPicPr>
          <p:cNvPr id="9" name="Content Placeholder 8">
            <a:extLst>
              <a:ext uri="{FF2B5EF4-FFF2-40B4-BE49-F238E27FC236}">
                <a16:creationId xmlns:a16="http://schemas.microsoft.com/office/drawing/2014/main" id="{B5479948-F2BA-4BC3-A744-C4F4AF7B20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2297" y="1825625"/>
            <a:ext cx="5467405" cy="4351338"/>
          </a:xfrm>
        </p:spPr>
      </p:pic>
    </p:spTree>
    <p:extLst>
      <p:ext uri="{BB962C8B-B14F-4D97-AF65-F5344CB8AC3E}">
        <p14:creationId xmlns:p14="http://schemas.microsoft.com/office/powerpoint/2010/main" val="861556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65A7173-D603-45A2-9567-42EC36C3736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85825" y="581025"/>
            <a:ext cx="10629900" cy="5791200"/>
          </a:xfrm>
          <a:prstGeom prst="rect">
            <a:avLst/>
          </a:prstGeom>
        </p:spPr>
      </p:pic>
    </p:spTree>
    <p:extLst>
      <p:ext uri="{BB962C8B-B14F-4D97-AF65-F5344CB8AC3E}">
        <p14:creationId xmlns:p14="http://schemas.microsoft.com/office/powerpoint/2010/main" val="4108726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D26B84-2F98-4A10-92A9-DF4DB2540F3D}"/>
              </a:ext>
            </a:extLst>
          </p:cNvPr>
          <p:cNvSpPr>
            <a:spLocks noGrp="1"/>
          </p:cNvSpPr>
          <p:nvPr>
            <p:ph idx="1"/>
          </p:nvPr>
        </p:nvSpPr>
        <p:spPr/>
        <p:txBody>
          <a:bodyPr>
            <a:normAutofit lnSpcReduction="1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Client is not member of cluster.</a:t>
            </a:r>
          </a:p>
          <a:p>
            <a:pPr marL="0" indent="0">
              <a:buNone/>
            </a:pPr>
            <a:endParaRPr lang="en-IN" dirty="0"/>
          </a:p>
        </p:txBody>
      </p:sp>
      <p:pic>
        <p:nvPicPr>
          <p:cNvPr id="4" name="Picture 3">
            <a:extLst>
              <a:ext uri="{FF2B5EF4-FFF2-40B4-BE49-F238E27FC236}">
                <a16:creationId xmlns:a16="http://schemas.microsoft.com/office/drawing/2014/main" id="{FE2F622B-7EAD-4896-9085-E64A3F3E4D1C}"/>
              </a:ext>
            </a:extLst>
          </p:cNvPr>
          <p:cNvPicPr/>
          <p:nvPr/>
        </p:nvPicPr>
        <p:blipFill>
          <a:blip r:embed="rId2">
            <a:extLst>
              <a:ext uri="{28A0092B-C50C-407E-A947-70E740481C1C}">
                <a14:useLocalDpi xmlns:a14="http://schemas.microsoft.com/office/drawing/2010/main" val="0"/>
              </a:ext>
            </a:extLst>
          </a:blip>
          <a:stretch>
            <a:fillRect/>
          </a:stretch>
        </p:blipFill>
        <p:spPr>
          <a:xfrm>
            <a:off x="1400175" y="409576"/>
            <a:ext cx="8991600" cy="5153024"/>
          </a:xfrm>
          <a:prstGeom prst="rect">
            <a:avLst/>
          </a:prstGeom>
        </p:spPr>
      </p:pic>
    </p:spTree>
    <p:extLst>
      <p:ext uri="{BB962C8B-B14F-4D97-AF65-F5344CB8AC3E}">
        <p14:creationId xmlns:p14="http://schemas.microsoft.com/office/powerpoint/2010/main" val="1164253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339432B-61C1-40BF-B2F8-B04FFE0BAB83}"/>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2425" y="381001"/>
            <a:ext cx="11582400" cy="6238874"/>
          </a:xfrm>
          <a:prstGeom prst="rect">
            <a:avLst/>
          </a:prstGeom>
        </p:spPr>
      </p:pic>
    </p:spTree>
    <p:extLst>
      <p:ext uri="{BB962C8B-B14F-4D97-AF65-F5344CB8AC3E}">
        <p14:creationId xmlns:p14="http://schemas.microsoft.com/office/powerpoint/2010/main" val="790384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3CCE9-D882-48DA-B415-9E9084E1ED1A}"/>
              </a:ext>
            </a:extLst>
          </p:cNvPr>
          <p:cNvSpPr>
            <a:spLocks noGrp="1"/>
          </p:cNvSpPr>
          <p:nvPr>
            <p:ph type="title"/>
          </p:nvPr>
        </p:nvSpPr>
        <p:spPr>
          <a:xfrm>
            <a:off x="838200" y="85725"/>
            <a:ext cx="10515600" cy="962025"/>
          </a:xfrm>
        </p:spPr>
        <p:txBody>
          <a:bodyPr>
            <a:normAutofit fontScale="90000"/>
          </a:bodyPr>
          <a:lstStyle/>
          <a:p>
            <a:pPr algn="ctr"/>
            <a:r>
              <a:rPr lang="en-IN" dirty="0"/>
              <a:t>How do members discover each other?</a:t>
            </a:r>
            <a:br>
              <a:rPr lang="en-IN" dirty="0"/>
            </a:br>
            <a:endParaRPr lang="en-IN" dirty="0"/>
          </a:p>
        </p:txBody>
      </p:sp>
      <p:sp>
        <p:nvSpPr>
          <p:cNvPr id="3" name="Content Placeholder 2">
            <a:extLst>
              <a:ext uri="{FF2B5EF4-FFF2-40B4-BE49-F238E27FC236}">
                <a16:creationId xmlns:a16="http://schemas.microsoft.com/office/drawing/2014/main" id="{C3040C70-B2E5-4F42-BEC5-57A542CB6830}"/>
              </a:ext>
            </a:extLst>
          </p:cNvPr>
          <p:cNvSpPr>
            <a:spLocks noGrp="1"/>
          </p:cNvSpPr>
          <p:nvPr>
            <p:ph idx="1"/>
          </p:nvPr>
        </p:nvSpPr>
        <p:spPr>
          <a:xfrm>
            <a:off x="266701" y="590550"/>
            <a:ext cx="11801474" cy="6181725"/>
          </a:xfrm>
        </p:spPr>
        <p:txBody>
          <a:bodyPr>
            <a:normAutofit/>
          </a:bodyPr>
          <a:lstStyle/>
          <a:p>
            <a:pPr marL="0" indent="0">
              <a:buNone/>
            </a:pPr>
            <a:endParaRPr lang="en-IN" dirty="0"/>
          </a:p>
          <a:p>
            <a:pPr marL="0" indent="0">
              <a:buNone/>
            </a:pPr>
            <a:r>
              <a:rPr lang="en-IN" dirty="0"/>
              <a:t>When a member is started in a cluster, it will dynamically and </a:t>
            </a:r>
          </a:p>
          <a:p>
            <a:pPr marL="0" indent="0">
              <a:buNone/>
            </a:pPr>
            <a:r>
              <a:rPr lang="en-IN" dirty="0"/>
              <a:t>automatically be discovered. </a:t>
            </a:r>
          </a:p>
          <a:p>
            <a:pPr marL="0" indent="0">
              <a:buNone/>
            </a:pPr>
            <a:endParaRPr lang="en-IN" sz="800" dirty="0"/>
          </a:p>
          <a:p>
            <a:pPr marL="0" indent="0">
              <a:buNone/>
            </a:pPr>
            <a:r>
              <a:rPr lang="en-IN" dirty="0"/>
              <a:t>There are four types of discovery:</a:t>
            </a:r>
          </a:p>
          <a:p>
            <a:pPr marL="0" indent="0">
              <a:buNone/>
            </a:pPr>
            <a:endParaRPr lang="en-IN" sz="800" dirty="0"/>
          </a:p>
          <a:p>
            <a:pPr marL="457200" lvl="0" indent="-457200">
              <a:buFont typeface="+mj-lt"/>
              <a:buAutoNum type="arabicPeriod"/>
            </a:pPr>
            <a:r>
              <a:rPr lang="en-IN" sz="2200" dirty="0"/>
              <a:t>Multicast discovery: members in a cluster discover each other by multicast, by default.</a:t>
            </a:r>
          </a:p>
          <a:p>
            <a:pPr marL="457200" lvl="0" indent="-457200">
              <a:buFont typeface="+mj-lt"/>
              <a:buAutoNum type="arabicPeriod"/>
            </a:pPr>
            <a:r>
              <a:rPr lang="en-IN" sz="2200" dirty="0"/>
              <a:t>Discovery by TCP/IP: the first member created in the cluster (leader) will form a list of IP addresses of other joining members and will send this list to these members, so the members will know each other.</a:t>
            </a:r>
          </a:p>
          <a:p>
            <a:pPr marL="457200" lvl="0" indent="-457200">
              <a:buFont typeface="+mj-lt"/>
              <a:buAutoNum type="arabicPeriod"/>
            </a:pPr>
            <a:r>
              <a:rPr lang="en-IN" sz="2200" dirty="0"/>
              <a:t>If your application is placed on Amazon EC2, </a:t>
            </a:r>
            <a:r>
              <a:rPr lang="en-IN" sz="2200" dirty="0" err="1"/>
              <a:t>Hazelcast</a:t>
            </a:r>
            <a:r>
              <a:rPr lang="en-IN" sz="2200" dirty="0"/>
              <a:t> has an automatic discovery mechanism. You will give your Amazon credentials and the joining member will be discovered automatically. Once members are discovered, all the communication between them will be via TCP/IP. </a:t>
            </a:r>
          </a:p>
          <a:p>
            <a:pPr marL="457200" lvl="0" indent="-457200">
              <a:buFont typeface="+mj-lt"/>
              <a:buAutoNum type="arabicPeriod"/>
            </a:pPr>
            <a:r>
              <a:rPr lang="en-IN" sz="2200" dirty="0" err="1"/>
              <a:t>Hazelcast</a:t>
            </a:r>
            <a:r>
              <a:rPr lang="en-IN" sz="2200" dirty="0"/>
              <a:t> members and native clients support </a:t>
            </a:r>
            <a:r>
              <a:rPr lang="en-IN" sz="2200" dirty="0" err="1"/>
              <a:t>jclouds</a:t>
            </a:r>
            <a:r>
              <a:rPr lang="en-IN" sz="2200" dirty="0"/>
              <a:t>® for discovery. It is useful when you do not want to provide, or you cannot provide the list of possible IP addresses on various cloud providers. This discovery feature is provided as a </a:t>
            </a:r>
            <a:r>
              <a:rPr lang="en-IN" sz="2200" dirty="0" err="1"/>
              <a:t>Hazelcast</a:t>
            </a:r>
            <a:r>
              <a:rPr lang="en-IN" sz="2200" dirty="0"/>
              <a:t> plugin.</a:t>
            </a:r>
            <a:r>
              <a:rPr lang="en-IN" dirty="0"/>
              <a:t> </a:t>
            </a:r>
          </a:p>
          <a:p>
            <a:pPr marL="0" indent="0">
              <a:buNone/>
            </a:pPr>
            <a:endParaRPr lang="en-IN" dirty="0"/>
          </a:p>
        </p:txBody>
      </p:sp>
      <p:pic>
        <p:nvPicPr>
          <p:cNvPr id="4" name="Picture 3" descr="Avatar">
            <a:extLst>
              <a:ext uri="{FF2B5EF4-FFF2-40B4-BE49-F238E27FC236}">
                <a16:creationId xmlns:a16="http://schemas.microsoft.com/office/drawing/2014/main" id="{BF5906A3-5E2D-46A7-8377-653EC2FB6EC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573578" y="756285"/>
            <a:ext cx="1901190" cy="2013585"/>
          </a:xfrm>
          <a:prstGeom prst="rect">
            <a:avLst/>
          </a:prstGeom>
          <a:noFill/>
          <a:ln>
            <a:noFill/>
          </a:ln>
        </p:spPr>
      </p:pic>
    </p:spTree>
    <p:extLst>
      <p:ext uri="{BB962C8B-B14F-4D97-AF65-F5344CB8AC3E}">
        <p14:creationId xmlns:p14="http://schemas.microsoft.com/office/powerpoint/2010/main" val="3592708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0ABD920-EE3A-494D-9F92-9D1E83558EE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3876" y="523875"/>
            <a:ext cx="11134724" cy="6076950"/>
          </a:xfrm>
          <a:prstGeom prst="rect">
            <a:avLst/>
          </a:prstGeom>
        </p:spPr>
      </p:pic>
    </p:spTree>
    <p:extLst>
      <p:ext uri="{BB962C8B-B14F-4D97-AF65-F5344CB8AC3E}">
        <p14:creationId xmlns:p14="http://schemas.microsoft.com/office/powerpoint/2010/main" val="885903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E9F4B1-9893-4F5A-AE0E-56719A14C806}"/>
              </a:ext>
            </a:extLst>
          </p:cNvPr>
          <p:cNvSpPr>
            <a:spLocks noGrp="1"/>
          </p:cNvSpPr>
          <p:nvPr>
            <p:ph idx="1"/>
          </p:nvPr>
        </p:nvSpPr>
        <p:spPr>
          <a:xfrm>
            <a:off x="180975" y="238125"/>
            <a:ext cx="11763375" cy="6419850"/>
          </a:xfrm>
        </p:spPr>
        <p:txBody>
          <a:bodyPr>
            <a:normAutofit lnSpcReduction="1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It’s a map with the data contains is distributed across cluster member</a:t>
            </a:r>
          </a:p>
        </p:txBody>
      </p:sp>
      <p:pic>
        <p:nvPicPr>
          <p:cNvPr id="4" name="Picture 3">
            <a:extLst>
              <a:ext uri="{FF2B5EF4-FFF2-40B4-BE49-F238E27FC236}">
                <a16:creationId xmlns:a16="http://schemas.microsoft.com/office/drawing/2014/main" id="{C0907560-D55C-4DAF-8647-0105B23D401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6300" y="447675"/>
            <a:ext cx="9563100" cy="5010149"/>
          </a:xfrm>
          <a:prstGeom prst="rect">
            <a:avLst/>
          </a:prstGeom>
          <a:noFill/>
          <a:ln>
            <a:noFill/>
          </a:ln>
        </p:spPr>
      </p:pic>
    </p:spTree>
    <p:extLst>
      <p:ext uri="{BB962C8B-B14F-4D97-AF65-F5344CB8AC3E}">
        <p14:creationId xmlns:p14="http://schemas.microsoft.com/office/powerpoint/2010/main" val="3879913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99DB844-078E-41C8-B8EA-072CE1247061}"/>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71501" y="266700"/>
            <a:ext cx="11172824" cy="6343650"/>
          </a:xfrm>
          <a:prstGeom prst="rect">
            <a:avLst/>
          </a:prstGeom>
          <a:noFill/>
          <a:ln>
            <a:noFill/>
          </a:ln>
        </p:spPr>
      </p:pic>
    </p:spTree>
    <p:extLst>
      <p:ext uri="{BB962C8B-B14F-4D97-AF65-F5344CB8AC3E}">
        <p14:creationId xmlns:p14="http://schemas.microsoft.com/office/powerpoint/2010/main" val="341179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E785-ED03-4D7E-B7C8-770127B1B268}"/>
              </a:ext>
            </a:extLst>
          </p:cNvPr>
          <p:cNvSpPr>
            <a:spLocks noGrp="1"/>
          </p:cNvSpPr>
          <p:nvPr>
            <p:ph type="title"/>
          </p:nvPr>
        </p:nvSpPr>
        <p:spPr>
          <a:xfrm>
            <a:off x="838199" y="133350"/>
            <a:ext cx="10515601" cy="1057275"/>
          </a:xfrm>
        </p:spPr>
        <p:txBody>
          <a:bodyPr>
            <a:normAutofit fontScale="90000"/>
          </a:bodyPr>
          <a:lstStyle/>
          <a:p>
            <a:pPr algn="ctr"/>
            <a:r>
              <a:rPr lang="en-IN" b="1" dirty="0"/>
              <a:t>Data Partitioning</a:t>
            </a:r>
            <a:br>
              <a:rPr lang="en-IN" dirty="0"/>
            </a:br>
            <a:endParaRPr lang="en-IN" dirty="0"/>
          </a:p>
        </p:txBody>
      </p:sp>
      <p:sp>
        <p:nvSpPr>
          <p:cNvPr id="3" name="Content Placeholder 2">
            <a:extLst>
              <a:ext uri="{FF2B5EF4-FFF2-40B4-BE49-F238E27FC236}">
                <a16:creationId xmlns:a16="http://schemas.microsoft.com/office/drawing/2014/main" id="{8F89982E-0460-4CD0-8CB1-86BAED1D7F03}"/>
              </a:ext>
            </a:extLst>
          </p:cNvPr>
          <p:cNvSpPr>
            <a:spLocks noGrp="1"/>
          </p:cNvSpPr>
          <p:nvPr>
            <p:ph idx="1"/>
          </p:nvPr>
        </p:nvSpPr>
        <p:spPr>
          <a:xfrm>
            <a:off x="838200" y="1066800"/>
            <a:ext cx="10515600" cy="5110163"/>
          </a:xfrm>
        </p:spPr>
        <p:txBody>
          <a:bodyPr>
            <a:normAutofit lnSpcReduction="10000"/>
          </a:bodyPr>
          <a:lstStyle/>
          <a:p>
            <a:pPr marL="0" indent="0">
              <a:buNone/>
            </a:pPr>
            <a:endParaRPr lang="en-IN" dirty="0"/>
          </a:p>
          <a:p>
            <a:r>
              <a:rPr lang="en-IN" sz="2400" dirty="0"/>
              <a:t>Partitions are memory segments that can contain hundreds or thousands of data entries each, depending on the memory capacity of your system. </a:t>
            </a:r>
          </a:p>
          <a:p>
            <a:r>
              <a:rPr lang="en-IN" sz="2400" dirty="0"/>
              <a:t>Each </a:t>
            </a:r>
            <a:r>
              <a:rPr lang="en-IN" sz="2400" dirty="0" err="1"/>
              <a:t>Hazelcast</a:t>
            </a:r>
            <a:r>
              <a:rPr lang="en-IN" sz="2400" dirty="0"/>
              <a:t> partition can have multiple replicas, which are distributed among the cluster members. </a:t>
            </a:r>
          </a:p>
          <a:p>
            <a:r>
              <a:rPr lang="en-IN" sz="2400" dirty="0"/>
              <a:t>One of the replicas becomes the </a:t>
            </a:r>
            <a:r>
              <a:rPr lang="en-IN" sz="2400" b="1" dirty="0"/>
              <a:t>primary</a:t>
            </a:r>
            <a:r>
              <a:rPr lang="en-IN" sz="2400" dirty="0"/>
              <a:t> and other replicas are called </a:t>
            </a:r>
            <a:r>
              <a:rPr lang="en-IN" sz="2400" b="1" dirty="0"/>
              <a:t>backups</a:t>
            </a:r>
            <a:r>
              <a:rPr lang="en-IN" sz="2400" dirty="0"/>
              <a:t>. Cluster member which owns primary replica of a partition is called partition </a:t>
            </a:r>
            <a:r>
              <a:rPr lang="en-IN" sz="2400" b="1" dirty="0"/>
              <a:t>owner</a:t>
            </a:r>
            <a:r>
              <a:rPr lang="en-IN" sz="2400" dirty="0"/>
              <a:t>. </a:t>
            </a:r>
          </a:p>
          <a:p>
            <a:r>
              <a:rPr lang="en-IN" sz="2400" dirty="0"/>
              <a:t>When you read or write a particular data entry, you transparently talk to the owner of the partition that contains the data entry.</a:t>
            </a:r>
          </a:p>
          <a:p>
            <a:r>
              <a:rPr lang="en-IN" sz="2400" dirty="0"/>
              <a:t>By default, </a:t>
            </a:r>
            <a:r>
              <a:rPr lang="en-IN" sz="2400" dirty="0" err="1"/>
              <a:t>Hazelcast</a:t>
            </a:r>
            <a:r>
              <a:rPr lang="en-IN" sz="2400" dirty="0"/>
              <a:t> offers 271 partitions. When you start a cluster with a single member, it owns all of 271 partitions (i.e., it keeps primary replicas for 271 partitions). </a:t>
            </a:r>
          </a:p>
          <a:p>
            <a:r>
              <a:rPr lang="en-IN" sz="2400" dirty="0"/>
              <a:t>When you start a cluster with three member, one member own 271/3 partitions</a:t>
            </a:r>
          </a:p>
          <a:p>
            <a:endParaRPr lang="en-IN" dirty="0"/>
          </a:p>
          <a:p>
            <a:endParaRPr lang="en-IN" dirty="0"/>
          </a:p>
        </p:txBody>
      </p:sp>
    </p:spTree>
    <p:extLst>
      <p:ext uri="{BB962C8B-B14F-4D97-AF65-F5344CB8AC3E}">
        <p14:creationId xmlns:p14="http://schemas.microsoft.com/office/powerpoint/2010/main" val="213920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BF43-AF73-49D2-AD60-8798C64CD4A2}"/>
              </a:ext>
            </a:extLst>
          </p:cNvPr>
          <p:cNvSpPr>
            <a:spLocks noGrp="1"/>
          </p:cNvSpPr>
          <p:nvPr>
            <p:ph type="title"/>
          </p:nvPr>
        </p:nvSpPr>
        <p:spPr>
          <a:xfrm>
            <a:off x="838200" y="190501"/>
            <a:ext cx="10515600" cy="1009650"/>
          </a:xfrm>
        </p:spPr>
        <p:txBody>
          <a:bodyPr>
            <a:normAutofit fontScale="90000"/>
          </a:bodyPr>
          <a:lstStyle/>
          <a:p>
            <a:pPr algn="ctr"/>
            <a:r>
              <a:rPr lang="en-IN" b="1" dirty="0"/>
              <a:t>How the Data is Partitioned</a:t>
            </a:r>
            <a:br>
              <a:rPr lang="en-IN" dirty="0"/>
            </a:br>
            <a:endParaRPr lang="en-IN" dirty="0"/>
          </a:p>
        </p:txBody>
      </p:sp>
      <p:sp>
        <p:nvSpPr>
          <p:cNvPr id="3" name="Content Placeholder 2">
            <a:extLst>
              <a:ext uri="{FF2B5EF4-FFF2-40B4-BE49-F238E27FC236}">
                <a16:creationId xmlns:a16="http://schemas.microsoft.com/office/drawing/2014/main" id="{788C7670-AFCF-49A3-8CA5-679D071F8719}"/>
              </a:ext>
            </a:extLst>
          </p:cNvPr>
          <p:cNvSpPr>
            <a:spLocks noGrp="1"/>
          </p:cNvSpPr>
          <p:nvPr>
            <p:ph idx="1"/>
          </p:nvPr>
        </p:nvSpPr>
        <p:spPr>
          <a:xfrm>
            <a:off x="838200" y="1095375"/>
            <a:ext cx="10515600" cy="5081588"/>
          </a:xfrm>
        </p:spPr>
        <p:txBody>
          <a:bodyPr>
            <a:normAutofit/>
          </a:bodyPr>
          <a:lstStyle/>
          <a:p>
            <a:pPr marL="0" indent="0">
              <a:buNone/>
            </a:pPr>
            <a:endParaRPr lang="en-IN" sz="2400" b="1" dirty="0"/>
          </a:p>
          <a:p>
            <a:pPr marL="0" indent="0">
              <a:buNone/>
            </a:pPr>
            <a:r>
              <a:rPr lang="en-IN" sz="2400" dirty="0" err="1"/>
              <a:t>Hazelcast</a:t>
            </a:r>
            <a:r>
              <a:rPr lang="en-IN" sz="2400" dirty="0"/>
              <a:t> distributes data entries into the partitions using a hashing algorithm. Given an object key (for example, for a map) or an object name (for example, for a topic or list):</a:t>
            </a:r>
          </a:p>
          <a:p>
            <a:pPr marL="0" indent="0">
              <a:buNone/>
            </a:pPr>
            <a:endParaRPr lang="en-IN" sz="2400" dirty="0"/>
          </a:p>
          <a:p>
            <a:r>
              <a:rPr lang="en-IN" sz="2400" dirty="0"/>
              <a:t>the key or name is serialized (converted into a byte array),</a:t>
            </a:r>
          </a:p>
          <a:p>
            <a:r>
              <a:rPr lang="en-IN" sz="2400" dirty="0"/>
              <a:t>this byte array is hashed, and</a:t>
            </a:r>
          </a:p>
          <a:p>
            <a:r>
              <a:rPr lang="en-IN" sz="2400" dirty="0"/>
              <a:t>the result of the hash is mod by the number of partitions.</a:t>
            </a:r>
          </a:p>
          <a:p>
            <a:pPr marL="0" indent="0">
              <a:buNone/>
            </a:pPr>
            <a:endParaRPr lang="en-IN" sz="2400" dirty="0"/>
          </a:p>
          <a:p>
            <a:pPr marL="0" indent="0">
              <a:buNone/>
            </a:pPr>
            <a:r>
              <a:rPr lang="en-IN" sz="2400" dirty="0"/>
              <a:t>The result of this modulo - </a:t>
            </a:r>
            <a:r>
              <a:rPr lang="en-IN" sz="2400" b="1" dirty="0"/>
              <a:t>MOD(hash result, partition count) </a:t>
            </a:r>
            <a:r>
              <a:rPr lang="en-IN" sz="2400" dirty="0"/>
              <a:t>- is the partition in which the data will be stored, that is the </a:t>
            </a:r>
            <a:r>
              <a:rPr lang="en-IN" sz="2400" b="1" dirty="0"/>
              <a:t>partition ID</a:t>
            </a:r>
            <a:r>
              <a:rPr lang="en-IN" sz="2400" dirty="0"/>
              <a:t>. For ALL members you have in your cluster, the partition ID for a given key will always be the same.</a:t>
            </a:r>
          </a:p>
          <a:p>
            <a:endParaRPr lang="en-IN" dirty="0"/>
          </a:p>
        </p:txBody>
      </p:sp>
    </p:spTree>
    <p:extLst>
      <p:ext uri="{BB962C8B-B14F-4D97-AF65-F5344CB8AC3E}">
        <p14:creationId xmlns:p14="http://schemas.microsoft.com/office/powerpoint/2010/main" val="4023600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50BC364-274E-49AD-BCDC-7C2DF1D6F996}"/>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85775" y="409574"/>
            <a:ext cx="11068050" cy="6162675"/>
          </a:xfrm>
          <a:prstGeom prst="rect">
            <a:avLst/>
          </a:prstGeom>
          <a:noFill/>
          <a:ln>
            <a:noFill/>
          </a:ln>
        </p:spPr>
      </p:pic>
    </p:spTree>
    <p:extLst>
      <p:ext uri="{BB962C8B-B14F-4D97-AF65-F5344CB8AC3E}">
        <p14:creationId xmlns:p14="http://schemas.microsoft.com/office/powerpoint/2010/main" val="1568676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A318-13FA-45CF-BEB7-4C4538BE9F5D}"/>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8DCAFE87-4312-4FBA-867B-B151E0ABACC4}"/>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3EA42BCC-987E-46A9-8EB1-2891458C1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986" y="959906"/>
            <a:ext cx="10928027" cy="4938188"/>
          </a:xfrm>
          <a:prstGeom prst="rect">
            <a:avLst/>
          </a:prstGeom>
        </p:spPr>
      </p:pic>
    </p:spTree>
    <p:extLst>
      <p:ext uri="{BB962C8B-B14F-4D97-AF65-F5344CB8AC3E}">
        <p14:creationId xmlns:p14="http://schemas.microsoft.com/office/powerpoint/2010/main" val="4074581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304D5-B005-41B9-A837-DEA418287BC9}"/>
              </a:ext>
            </a:extLst>
          </p:cNvPr>
          <p:cNvSpPr>
            <a:spLocks noGrp="1"/>
          </p:cNvSpPr>
          <p:nvPr>
            <p:ph idx="1"/>
          </p:nvPr>
        </p:nvSpPr>
        <p:spPr>
          <a:xfrm>
            <a:off x="1505984" y="2015230"/>
            <a:ext cx="9847815" cy="4161733"/>
          </a:xfrm>
        </p:spPr>
        <p:txBody>
          <a:bodyPr>
            <a:normAutofit fontScale="92500" lnSpcReduction="1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err="1"/>
              <a:t>com.hazelcast.core.IMap</a:t>
            </a:r>
            <a:r>
              <a:rPr lang="en-IN" dirty="0"/>
              <a:t> is distributed version of </a:t>
            </a:r>
            <a:r>
              <a:rPr lang="en-IN" dirty="0" err="1"/>
              <a:t>java.util.Map</a:t>
            </a:r>
            <a:endParaRPr lang="en-IN" dirty="0"/>
          </a:p>
        </p:txBody>
      </p:sp>
      <p:pic>
        <p:nvPicPr>
          <p:cNvPr id="6" name="Picture 5">
            <a:extLst>
              <a:ext uri="{FF2B5EF4-FFF2-40B4-BE49-F238E27FC236}">
                <a16:creationId xmlns:a16="http://schemas.microsoft.com/office/drawing/2014/main" id="{5B202B68-EA37-4A5B-954F-06F01592D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476" y="533536"/>
            <a:ext cx="10776572" cy="4890720"/>
          </a:xfrm>
          <a:prstGeom prst="rect">
            <a:avLst/>
          </a:prstGeom>
        </p:spPr>
      </p:pic>
    </p:spTree>
    <p:extLst>
      <p:ext uri="{BB962C8B-B14F-4D97-AF65-F5344CB8AC3E}">
        <p14:creationId xmlns:p14="http://schemas.microsoft.com/office/powerpoint/2010/main" val="112869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8DD1-90A0-4334-AE75-623A578AC5E0}"/>
              </a:ext>
            </a:extLst>
          </p:cNvPr>
          <p:cNvSpPr>
            <a:spLocks noGrp="1"/>
          </p:cNvSpPr>
          <p:nvPr>
            <p:ph type="title"/>
          </p:nvPr>
        </p:nvSpPr>
        <p:spPr/>
        <p:txBody>
          <a:bodyPr>
            <a:normAutofit fontScale="90000"/>
          </a:bodyPr>
          <a:lstStyle/>
          <a:p>
            <a:r>
              <a:rPr lang="en-IN" dirty="0"/>
              <a:t>Resiliency…… </a:t>
            </a:r>
            <a:br>
              <a:rPr lang="en-IN" dirty="0"/>
            </a:br>
            <a:r>
              <a:rPr lang="en-IN" dirty="0"/>
              <a:t>the capacity to recover quickly from difficulties.</a:t>
            </a:r>
            <a:br>
              <a:rPr lang="en-IN" dirty="0"/>
            </a:br>
            <a:endParaRPr lang="en-IN" dirty="0"/>
          </a:p>
        </p:txBody>
      </p:sp>
      <p:pic>
        <p:nvPicPr>
          <p:cNvPr id="4" name="Content Placeholder 3">
            <a:extLst>
              <a:ext uri="{FF2B5EF4-FFF2-40B4-BE49-F238E27FC236}">
                <a16:creationId xmlns:a16="http://schemas.microsoft.com/office/drawing/2014/main" id="{3132715D-90A4-4E70-AD4B-6A8777B213D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2975" y="1825625"/>
            <a:ext cx="8889061" cy="4442010"/>
          </a:xfrm>
          <a:prstGeom prst="rect">
            <a:avLst/>
          </a:prstGeom>
          <a:noFill/>
          <a:ln>
            <a:noFill/>
          </a:ln>
        </p:spPr>
      </p:pic>
    </p:spTree>
    <p:extLst>
      <p:ext uri="{BB962C8B-B14F-4D97-AF65-F5344CB8AC3E}">
        <p14:creationId xmlns:p14="http://schemas.microsoft.com/office/powerpoint/2010/main" val="233886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5876DFD-C492-48A1-9AD3-DAC50F19600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23784" y="541538"/>
            <a:ext cx="11097086" cy="5868140"/>
          </a:xfrm>
          <a:prstGeom prst="rect">
            <a:avLst/>
          </a:prstGeom>
        </p:spPr>
      </p:pic>
    </p:spTree>
    <p:extLst>
      <p:ext uri="{BB962C8B-B14F-4D97-AF65-F5344CB8AC3E}">
        <p14:creationId xmlns:p14="http://schemas.microsoft.com/office/powerpoint/2010/main" val="657002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E1C3AC4-1578-4A3B-90DB-5420C4AE380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10718" y="355107"/>
            <a:ext cx="11487705" cy="6241002"/>
          </a:xfrm>
          <a:prstGeom prst="rect">
            <a:avLst/>
          </a:prstGeom>
        </p:spPr>
      </p:pic>
    </p:spTree>
    <p:extLst>
      <p:ext uri="{BB962C8B-B14F-4D97-AF65-F5344CB8AC3E}">
        <p14:creationId xmlns:p14="http://schemas.microsoft.com/office/powerpoint/2010/main" val="3695509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60EA30A-6047-45A5-B794-4116F7774AB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0517" y="559293"/>
            <a:ext cx="10875145" cy="5877018"/>
          </a:xfrm>
          <a:prstGeom prst="rect">
            <a:avLst/>
          </a:prstGeom>
        </p:spPr>
      </p:pic>
    </p:spTree>
    <p:extLst>
      <p:ext uri="{BB962C8B-B14F-4D97-AF65-F5344CB8AC3E}">
        <p14:creationId xmlns:p14="http://schemas.microsoft.com/office/powerpoint/2010/main" val="1056027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0BF072B-C3B3-4EB3-B3D3-D3E428F29FD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61639" y="452760"/>
            <a:ext cx="10688714" cy="6152225"/>
          </a:xfrm>
          <a:prstGeom prst="rect">
            <a:avLst/>
          </a:prstGeom>
        </p:spPr>
      </p:pic>
    </p:spTree>
    <p:extLst>
      <p:ext uri="{BB962C8B-B14F-4D97-AF65-F5344CB8AC3E}">
        <p14:creationId xmlns:p14="http://schemas.microsoft.com/office/powerpoint/2010/main" val="3581099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5D7DB73-1361-4794-9191-975F9E7CE1F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2660" y="266330"/>
            <a:ext cx="11407806" cy="6294268"/>
          </a:xfrm>
          <a:prstGeom prst="rect">
            <a:avLst/>
          </a:prstGeom>
        </p:spPr>
      </p:pic>
    </p:spTree>
    <p:extLst>
      <p:ext uri="{BB962C8B-B14F-4D97-AF65-F5344CB8AC3E}">
        <p14:creationId xmlns:p14="http://schemas.microsoft.com/office/powerpoint/2010/main" val="2903816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F171E9-1F2C-4185-9C31-DCA482A0F0E3}"/>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4085" y="248574"/>
            <a:ext cx="11398929" cy="6356411"/>
          </a:xfrm>
          <a:prstGeom prst="rect">
            <a:avLst/>
          </a:prstGeom>
        </p:spPr>
      </p:pic>
    </p:spTree>
    <p:extLst>
      <p:ext uri="{BB962C8B-B14F-4D97-AF65-F5344CB8AC3E}">
        <p14:creationId xmlns:p14="http://schemas.microsoft.com/office/powerpoint/2010/main" val="1952445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CD38EDD-6686-4F9A-BB3C-8B787ABEE2F9}"/>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0618" y="310718"/>
            <a:ext cx="11327906" cy="6178859"/>
          </a:xfrm>
          <a:prstGeom prst="rect">
            <a:avLst/>
          </a:prstGeom>
        </p:spPr>
      </p:pic>
    </p:spTree>
    <p:extLst>
      <p:ext uri="{BB962C8B-B14F-4D97-AF65-F5344CB8AC3E}">
        <p14:creationId xmlns:p14="http://schemas.microsoft.com/office/powerpoint/2010/main" val="133875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9B82D4B-D6EF-4FA7-8267-9ABC65ECFCAA}"/>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96" y="142042"/>
            <a:ext cx="11469950" cy="6569475"/>
          </a:xfrm>
          <a:prstGeom prst="rect">
            <a:avLst/>
          </a:prstGeom>
        </p:spPr>
      </p:pic>
    </p:spTree>
    <p:extLst>
      <p:ext uri="{BB962C8B-B14F-4D97-AF65-F5344CB8AC3E}">
        <p14:creationId xmlns:p14="http://schemas.microsoft.com/office/powerpoint/2010/main" val="1592099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FC04D5-4074-43FA-B001-903158EDB99C}"/>
              </a:ext>
            </a:extLst>
          </p:cNvPr>
          <p:cNvSpPr>
            <a:spLocks noGrp="1"/>
          </p:cNvSpPr>
          <p:nvPr>
            <p:ph idx="1"/>
          </p:nvPr>
        </p:nvSpPr>
        <p:spPr>
          <a:xfrm>
            <a:off x="285749" y="352425"/>
            <a:ext cx="11668125" cy="6324600"/>
          </a:xfrm>
        </p:spPr>
        <p:txBody>
          <a:bodyPr/>
          <a:lstStyle/>
          <a:p>
            <a:pPr marL="0" indent="0">
              <a:buNone/>
            </a:pPr>
            <a:r>
              <a:rPr lang="en-IN" dirty="0"/>
              <a:t>Understanding concept</a:t>
            </a:r>
          </a:p>
          <a:p>
            <a:pPr marL="0" indent="0">
              <a:buNone/>
            </a:pPr>
            <a:r>
              <a:rPr lang="en-IN" dirty="0"/>
              <a:t>time-to-live or write through</a:t>
            </a:r>
          </a:p>
          <a:p>
            <a:pPr marL="0" indent="0">
              <a:buNone/>
            </a:pPr>
            <a:endParaRPr lang="en-IN" dirty="0"/>
          </a:p>
          <a:p>
            <a:endParaRPr lang="en-IN" dirty="0"/>
          </a:p>
        </p:txBody>
      </p:sp>
      <p:pic>
        <p:nvPicPr>
          <p:cNvPr id="4" name="Picture 3">
            <a:extLst>
              <a:ext uri="{FF2B5EF4-FFF2-40B4-BE49-F238E27FC236}">
                <a16:creationId xmlns:a16="http://schemas.microsoft.com/office/drawing/2014/main" id="{524D8ABE-E116-4515-BDC3-AF9FE59FAEC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660124" y="1790700"/>
            <a:ext cx="8274451" cy="4543426"/>
          </a:xfrm>
          <a:prstGeom prst="rect">
            <a:avLst/>
          </a:prstGeom>
        </p:spPr>
      </p:pic>
    </p:spTree>
    <p:extLst>
      <p:ext uri="{BB962C8B-B14F-4D97-AF65-F5344CB8AC3E}">
        <p14:creationId xmlns:p14="http://schemas.microsoft.com/office/powerpoint/2010/main" val="1438440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356ED8-8809-46A5-95E9-DAED2A17230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2257" y="346229"/>
            <a:ext cx="10626570" cy="6081204"/>
          </a:xfrm>
          <a:prstGeom prst="rect">
            <a:avLst/>
          </a:prstGeom>
        </p:spPr>
      </p:pic>
    </p:spTree>
    <p:extLst>
      <p:ext uri="{BB962C8B-B14F-4D97-AF65-F5344CB8AC3E}">
        <p14:creationId xmlns:p14="http://schemas.microsoft.com/office/powerpoint/2010/main" val="4129493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F47A-D83E-42DD-BC1A-C36E705E70E5}"/>
              </a:ext>
            </a:extLst>
          </p:cNvPr>
          <p:cNvSpPr>
            <a:spLocks noGrp="1"/>
          </p:cNvSpPr>
          <p:nvPr>
            <p:ph type="title"/>
          </p:nvPr>
        </p:nvSpPr>
        <p:spPr/>
        <p:txBody>
          <a:bodyPr/>
          <a:lstStyle/>
          <a:p>
            <a:pPr algn="ctr"/>
            <a:r>
              <a:rPr lang="en-IN" b="1" dirty="0" err="1">
                <a:solidFill>
                  <a:schemeClr val="accent2"/>
                </a:solidFill>
              </a:rPr>
              <a:t>Sql</a:t>
            </a:r>
            <a:r>
              <a:rPr lang="en-IN" b="1" dirty="0">
                <a:solidFill>
                  <a:schemeClr val="accent2"/>
                </a:solidFill>
              </a:rPr>
              <a:t> Predicates</a:t>
            </a:r>
          </a:p>
        </p:txBody>
      </p:sp>
      <p:sp>
        <p:nvSpPr>
          <p:cNvPr id="3" name="Content Placeholder 2">
            <a:extLst>
              <a:ext uri="{FF2B5EF4-FFF2-40B4-BE49-F238E27FC236}">
                <a16:creationId xmlns:a16="http://schemas.microsoft.com/office/drawing/2014/main" id="{EEEE17BE-B3D1-495F-B3B7-CB3C881372A7}"/>
              </a:ext>
            </a:extLst>
          </p:cNvPr>
          <p:cNvSpPr>
            <a:spLocks noGrp="1"/>
          </p:cNvSpPr>
          <p:nvPr>
            <p:ph idx="1"/>
          </p:nvPr>
        </p:nvSpPr>
        <p:spPr/>
        <p:txBody>
          <a:bodyPr/>
          <a:lstStyle/>
          <a:p>
            <a:pPr marL="0" indent="0">
              <a:buNone/>
            </a:pPr>
            <a:r>
              <a:rPr lang="en-IN" dirty="0"/>
              <a:t>Possible to write queries in a SQL like language</a:t>
            </a:r>
          </a:p>
          <a:p>
            <a:r>
              <a:rPr lang="en-IN" dirty="0"/>
              <a:t>name=‘Shahid’</a:t>
            </a:r>
          </a:p>
          <a:p>
            <a:r>
              <a:rPr lang="en-IN" dirty="0"/>
              <a:t>name!=‘Shahid’</a:t>
            </a:r>
          </a:p>
          <a:p>
            <a:r>
              <a:rPr lang="en-IN" dirty="0"/>
              <a:t>email not like ‘%mymail.com’</a:t>
            </a:r>
          </a:p>
          <a:p>
            <a:r>
              <a:rPr lang="en-IN" dirty="0"/>
              <a:t>transactionAmount &gt;= 10,000 and transactionAmount&lt;20,000</a:t>
            </a:r>
          </a:p>
          <a:p>
            <a:r>
              <a:rPr lang="en-IN" dirty="0"/>
              <a:t>country in (‘USA’,’IN’)</a:t>
            </a:r>
          </a:p>
          <a:p>
            <a:r>
              <a:rPr lang="en-IN" dirty="0"/>
              <a:t>currency not in (‘AUD’,’USD’)</a:t>
            </a:r>
          </a:p>
          <a:p>
            <a:r>
              <a:rPr lang="en-IN" dirty="0"/>
              <a:t>transactionAmount between (10000, 20000)</a:t>
            </a:r>
          </a:p>
        </p:txBody>
      </p:sp>
    </p:spTree>
    <p:extLst>
      <p:ext uri="{BB962C8B-B14F-4D97-AF65-F5344CB8AC3E}">
        <p14:creationId xmlns:p14="http://schemas.microsoft.com/office/powerpoint/2010/main" val="3897834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00817E1-4403-4737-A54C-58F1CCD1698A}"/>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9495" y="319596"/>
            <a:ext cx="11487705" cy="6303146"/>
          </a:xfrm>
          <a:prstGeom prst="rect">
            <a:avLst/>
          </a:prstGeom>
        </p:spPr>
      </p:pic>
    </p:spTree>
    <p:extLst>
      <p:ext uri="{BB962C8B-B14F-4D97-AF65-F5344CB8AC3E}">
        <p14:creationId xmlns:p14="http://schemas.microsoft.com/office/powerpoint/2010/main" val="5346207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F2C9102-53EB-45A9-B68D-C82548A5F3B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23782" y="639192"/>
            <a:ext cx="10981677" cy="5859262"/>
          </a:xfrm>
          <a:prstGeom prst="rect">
            <a:avLst/>
          </a:prstGeom>
        </p:spPr>
      </p:pic>
    </p:spTree>
    <p:extLst>
      <p:ext uri="{BB962C8B-B14F-4D97-AF65-F5344CB8AC3E}">
        <p14:creationId xmlns:p14="http://schemas.microsoft.com/office/powerpoint/2010/main" val="3554953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AD7E40-24FE-4304-9034-895A0D6DAC8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97149" y="452760"/>
            <a:ext cx="10813001" cy="6098959"/>
          </a:xfrm>
          <a:prstGeom prst="rect">
            <a:avLst/>
          </a:prstGeom>
        </p:spPr>
      </p:pic>
    </p:spTree>
    <p:extLst>
      <p:ext uri="{BB962C8B-B14F-4D97-AF65-F5344CB8AC3E}">
        <p14:creationId xmlns:p14="http://schemas.microsoft.com/office/powerpoint/2010/main" val="1271910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9266218-91B7-46AA-A3EC-8847B4E2B95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6847" y="328474"/>
            <a:ext cx="10617693" cy="6303145"/>
          </a:xfrm>
          <a:prstGeom prst="rect">
            <a:avLst/>
          </a:prstGeom>
        </p:spPr>
      </p:pic>
    </p:spTree>
    <p:extLst>
      <p:ext uri="{BB962C8B-B14F-4D97-AF65-F5344CB8AC3E}">
        <p14:creationId xmlns:p14="http://schemas.microsoft.com/office/powerpoint/2010/main" val="35757506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2C7A53E-7C65-4CB7-9623-986D1D340A3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5599" y="399961"/>
            <a:ext cx="10973751" cy="5723116"/>
          </a:xfrm>
          <a:prstGeom prst="rect">
            <a:avLst/>
          </a:prstGeom>
        </p:spPr>
      </p:pic>
    </p:spTree>
    <p:extLst>
      <p:ext uri="{BB962C8B-B14F-4D97-AF65-F5344CB8AC3E}">
        <p14:creationId xmlns:p14="http://schemas.microsoft.com/office/powerpoint/2010/main" val="3602001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E2CD27B-B8EE-4CEC-8519-456328A1759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03927" y="623004"/>
            <a:ext cx="10607959" cy="5723116"/>
          </a:xfrm>
          <a:prstGeom prst="rect">
            <a:avLst/>
          </a:prstGeom>
        </p:spPr>
      </p:pic>
    </p:spTree>
    <p:extLst>
      <p:ext uri="{BB962C8B-B14F-4D97-AF65-F5344CB8AC3E}">
        <p14:creationId xmlns:p14="http://schemas.microsoft.com/office/powerpoint/2010/main" val="416789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87AD987-D1EE-4034-9512-320D7F1762C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8990" y="592048"/>
            <a:ext cx="10699407" cy="5723116"/>
          </a:xfrm>
          <a:prstGeom prst="rect">
            <a:avLst/>
          </a:prstGeom>
        </p:spPr>
      </p:pic>
    </p:spTree>
    <p:extLst>
      <p:ext uri="{BB962C8B-B14F-4D97-AF65-F5344CB8AC3E}">
        <p14:creationId xmlns:p14="http://schemas.microsoft.com/office/powerpoint/2010/main" val="507850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4B1AAA-D028-4233-92E3-56699089EBFB}"/>
              </a:ext>
            </a:extLst>
          </p:cNvPr>
          <p:cNvSpPr>
            <a:spLocks noGrp="1"/>
          </p:cNvSpPr>
          <p:nvPr>
            <p:ph idx="1"/>
          </p:nvPr>
        </p:nvSpPr>
        <p:spPr>
          <a:xfrm>
            <a:off x="204186" y="292963"/>
            <a:ext cx="11736280" cy="6249880"/>
          </a:xfrm>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err="1"/>
              <a:t>Hazelcast</a:t>
            </a:r>
            <a:r>
              <a:rPr lang="en-IN" dirty="0"/>
              <a:t> effectively maintain queue of entry processor for key</a:t>
            </a:r>
          </a:p>
          <a:p>
            <a:pPr marL="0" indent="0">
              <a:buNone/>
            </a:pPr>
            <a:endParaRPr lang="en-IN" dirty="0"/>
          </a:p>
        </p:txBody>
      </p:sp>
      <p:pic>
        <p:nvPicPr>
          <p:cNvPr id="4" name="Picture 3">
            <a:extLst>
              <a:ext uri="{FF2B5EF4-FFF2-40B4-BE49-F238E27FC236}">
                <a16:creationId xmlns:a16="http://schemas.microsoft.com/office/drawing/2014/main" id="{9543B1AF-607C-4C20-B925-68F5629E900C}"/>
              </a:ext>
            </a:extLst>
          </p:cNvPr>
          <p:cNvPicPr/>
          <p:nvPr/>
        </p:nvPicPr>
        <p:blipFill>
          <a:blip r:embed="rId2">
            <a:extLst>
              <a:ext uri="{28A0092B-C50C-407E-A947-70E740481C1C}">
                <a14:useLocalDpi xmlns:a14="http://schemas.microsoft.com/office/drawing/2010/main" val="0"/>
              </a:ext>
            </a:extLst>
          </a:blip>
          <a:stretch>
            <a:fillRect/>
          </a:stretch>
        </p:blipFill>
        <p:spPr>
          <a:xfrm>
            <a:off x="541538" y="514905"/>
            <a:ext cx="10200443" cy="5299969"/>
          </a:xfrm>
          <a:prstGeom prst="rect">
            <a:avLst/>
          </a:prstGeom>
        </p:spPr>
      </p:pic>
    </p:spTree>
    <p:extLst>
      <p:ext uri="{BB962C8B-B14F-4D97-AF65-F5344CB8AC3E}">
        <p14:creationId xmlns:p14="http://schemas.microsoft.com/office/powerpoint/2010/main" val="1631859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A5925-54C5-411F-9B13-2029FE576496}"/>
              </a:ext>
            </a:extLst>
          </p:cNvPr>
          <p:cNvSpPr>
            <a:spLocks noGrp="1"/>
          </p:cNvSpPr>
          <p:nvPr>
            <p:ph idx="1"/>
          </p:nvPr>
        </p:nvSpPr>
        <p:spPr>
          <a:xfrm>
            <a:off x="142875" y="161925"/>
            <a:ext cx="11887200" cy="6553200"/>
          </a:xfrm>
        </p:spPr>
        <p:txBody>
          <a:bodyPr>
            <a:normAutofit/>
          </a:bodyPr>
          <a:lstStyle/>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pPr marL="0" indent="0">
              <a:buNone/>
            </a:pPr>
            <a:r>
              <a:rPr lang="en-IN" dirty="0"/>
              <a:t>Caching - It's a caching technology that is a distributed cash. Every client has access to cache data no matter where they reside could be on different server or different rack on a data centre or different data centre somewhere else in the country.</a:t>
            </a:r>
          </a:p>
          <a:p>
            <a:pPr marL="0" indent="0">
              <a:buNone/>
            </a:pPr>
            <a:endParaRPr lang="en-IN" dirty="0"/>
          </a:p>
        </p:txBody>
      </p:sp>
      <p:pic>
        <p:nvPicPr>
          <p:cNvPr id="5" name="Picture 4">
            <a:extLst>
              <a:ext uri="{FF2B5EF4-FFF2-40B4-BE49-F238E27FC236}">
                <a16:creationId xmlns:a16="http://schemas.microsoft.com/office/drawing/2014/main" id="{035C4B82-DAD3-4071-913E-95AD474038B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4975" y="161926"/>
            <a:ext cx="8858250" cy="4467224"/>
          </a:xfrm>
          <a:prstGeom prst="rect">
            <a:avLst/>
          </a:prstGeom>
          <a:noFill/>
          <a:ln>
            <a:noFill/>
          </a:ln>
        </p:spPr>
      </p:pic>
    </p:spTree>
    <p:extLst>
      <p:ext uri="{BB962C8B-B14F-4D97-AF65-F5344CB8AC3E}">
        <p14:creationId xmlns:p14="http://schemas.microsoft.com/office/powerpoint/2010/main" val="2563829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D41132-C511-442F-A880-97A5F34D89BB}"/>
              </a:ext>
            </a:extLst>
          </p:cNvPr>
          <p:cNvSpPr>
            <a:spLocks noGrp="1"/>
          </p:cNvSpPr>
          <p:nvPr>
            <p:ph idx="1"/>
          </p:nvPr>
        </p:nvSpPr>
        <p:spPr>
          <a:xfrm>
            <a:off x="159797" y="239697"/>
            <a:ext cx="11762913" cy="6356412"/>
          </a:xfrm>
        </p:spPr>
        <p:txBody>
          <a:bodyPr>
            <a:normAutofit lnSpcReduction="1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At a time one entry processor run per key.</a:t>
            </a:r>
          </a:p>
        </p:txBody>
      </p:sp>
      <p:pic>
        <p:nvPicPr>
          <p:cNvPr id="4" name="Picture 3">
            <a:extLst>
              <a:ext uri="{FF2B5EF4-FFF2-40B4-BE49-F238E27FC236}">
                <a16:creationId xmlns:a16="http://schemas.microsoft.com/office/drawing/2014/main" id="{9AB1F99F-5F62-49CE-9203-989F80F4ADA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109709" y="488272"/>
            <a:ext cx="10102788" cy="5362111"/>
          </a:xfrm>
          <a:prstGeom prst="rect">
            <a:avLst/>
          </a:prstGeom>
        </p:spPr>
      </p:pic>
    </p:spTree>
    <p:extLst>
      <p:ext uri="{BB962C8B-B14F-4D97-AF65-F5344CB8AC3E}">
        <p14:creationId xmlns:p14="http://schemas.microsoft.com/office/powerpoint/2010/main" val="1581168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413D05-69DB-4EB4-A850-DF937160236E}"/>
              </a:ext>
            </a:extLst>
          </p:cNvPr>
          <p:cNvSpPr>
            <a:spLocks noGrp="1"/>
          </p:cNvSpPr>
          <p:nvPr>
            <p:ph idx="1"/>
          </p:nvPr>
        </p:nvSpPr>
        <p:spPr>
          <a:xfrm>
            <a:off x="248575" y="124287"/>
            <a:ext cx="11700769" cy="6507332"/>
          </a:xfrm>
        </p:spPr>
        <p:txBody>
          <a:bodyPr>
            <a:normAutofit fontScale="92500" lnSpcReduction="1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End of queue for same key</a:t>
            </a:r>
          </a:p>
        </p:txBody>
      </p:sp>
      <p:pic>
        <p:nvPicPr>
          <p:cNvPr id="4" name="Picture 3">
            <a:extLst>
              <a:ext uri="{FF2B5EF4-FFF2-40B4-BE49-F238E27FC236}">
                <a16:creationId xmlns:a16="http://schemas.microsoft.com/office/drawing/2014/main" id="{D2F4F441-4EF2-4E61-9058-3D66DB91F3DF}"/>
              </a:ext>
            </a:extLst>
          </p:cNvPr>
          <p:cNvPicPr/>
          <p:nvPr/>
        </p:nvPicPr>
        <p:blipFill>
          <a:blip r:embed="rId2">
            <a:extLst>
              <a:ext uri="{28A0092B-C50C-407E-A947-70E740481C1C}">
                <a14:useLocalDpi xmlns:a14="http://schemas.microsoft.com/office/drawing/2010/main" val="0"/>
              </a:ext>
            </a:extLst>
          </a:blip>
          <a:stretch>
            <a:fillRect/>
          </a:stretch>
        </p:blipFill>
        <p:spPr>
          <a:xfrm>
            <a:off x="363984" y="226381"/>
            <a:ext cx="11176987" cy="5624004"/>
          </a:xfrm>
          <a:prstGeom prst="rect">
            <a:avLst/>
          </a:prstGeom>
        </p:spPr>
      </p:pic>
    </p:spTree>
    <p:extLst>
      <p:ext uri="{BB962C8B-B14F-4D97-AF65-F5344CB8AC3E}">
        <p14:creationId xmlns:p14="http://schemas.microsoft.com/office/powerpoint/2010/main" val="3749950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0E58456-70D0-464C-93DE-6C3451DB090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92963" y="284085"/>
            <a:ext cx="11443317" cy="6303146"/>
          </a:xfrm>
          <a:prstGeom prst="rect">
            <a:avLst/>
          </a:prstGeom>
        </p:spPr>
      </p:pic>
    </p:spTree>
    <p:extLst>
      <p:ext uri="{BB962C8B-B14F-4D97-AF65-F5344CB8AC3E}">
        <p14:creationId xmlns:p14="http://schemas.microsoft.com/office/powerpoint/2010/main" val="3004206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3ECA6C6-C7BE-48D9-A2EA-585E553B7C5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6947" y="399495"/>
            <a:ext cx="10662081" cy="6027938"/>
          </a:xfrm>
          <a:prstGeom prst="rect">
            <a:avLst/>
          </a:prstGeom>
        </p:spPr>
      </p:pic>
    </p:spTree>
    <p:extLst>
      <p:ext uri="{BB962C8B-B14F-4D97-AF65-F5344CB8AC3E}">
        <p14:creationId xmlns:p14="http://schemas.microsoft.com/office/powerpoint/2010/main" val="4169367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30EAAB6-6142-4E5F-B374-044972794E4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5006" y="328474"/>
            <a:ext cx="11097087" cy="6116714"/>
          </a:xfrm>
          <a:prstGeom prst="rect">
            <a:avLst/>
          </a:prstGeom>
        </p:spPr>
      </p:pic>
    </p:spTree>
    <p:extLst>
      <p:ext uri="{BB962C8B-B14F-4D97-AF65-F5344CB8AC3E}">
        <p14:creationId xmlns:p14="http://schemas.microsoft.com/office/powerpoint/2010/main" val="789685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D2ECA48-964B-4AAB-9F14-57D4BC2CAE1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77049" y="603682"/>
            <a:ext cx="10937289" cy="5930283"/>
          </a:xfrm>
          <a:prstGeom prst="rect">
            <a:avLst/>
          </a:prstGeom>
        </p:spPr>
      </p:pic>
    </p:spTree>
    <p:extLst>
      <p:ext uri="{BB962C8B-B14F-4D97-AF65-F5344CB8AC3E}">
        <p14:creationId xmlns:p14="http://schemas.microsoft.com/office/powerpoint/2010/main" val="650187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DFDF345-0F59-41A3-8358-ECDDDB61184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585927" y="506026"/>
            <a:ext cx="10901778" cy="6001305"/>
          </a:xfrm>
          <a:prstGeom prst="rect">
            <a:avLst/>
          </a:prstGeom>
        </p:spPr>
      </p:pic>
    </p:spTree>
    <p:extLst>
      <p:ext uri="{BB962C8B-B14F-4D97-AF65-F5344CB8AC3E}">
        <p14:creationId xmlns:p14="http://schemas.microsoft.com/office/powerpoint/2010/main" val="1654363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4D6F9AB-066B-41E2-921D-D186E7E03730}"/>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9293" y="381740"/>
            <a:ext cx="10813001" cy="6152225"/>
          </a:xfrm>
          <a:prstGeom prst="rect">
            <a:avLst/>
          </a:prstGeom>
        </p:spPr>
      </p:pic>
    </p:spTree>
    <p:extLst>
      <p:ext uri="{BB962C8B-B14F-4D97-AF65-F5344CB8AC3E}">
        <p14:creationId xmlns:p14="http://schemas.microsoft.com/office/powerpoint/2010/main" val="3506117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AAB6BF1-3CBA-4507-8043-1F39BF5E4D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945" y="745724"/>
            <a:ext cx="11602841" cy="5987496"/>
          </a:xfrm>
        </p:spPr>
      </p:pic>
    </p:spTree>
    <p:extLst>
      <p:ext uri="{BB962C8B-B14F-4D97-AF65-F5344CB8AC3E}">
        <p14:creationId xmlns:p14="http://schemas.microsoft.com/office/powerpoint/2010/main" val="48357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3479F7D-0044-4E5A-A4DE-0EE3AAE24983}"/>
              </a:ext>
            </a:extLst>
          </p:cNvPr>
          <p:cNvPicPr>
            <a:picLocks noGrp="1" noChangeAspect="1"/>
          </p:cNvPicPr>
          <p:nvPr>
            <p:ph idx="1"/>
          </p:nvPr>
        </p:nvPicPr>
        <p:blipFill>
          <a:blip r:embed="rId2"/>
          <a:stretch>
            <a:fillRect/>
          </a:stretch>
        </p:blipFill>
        <p:spPr>
          <a:xfrm>
            <a:off x="51684" y="292963"/>
            <a:ext cx="11888781" cy="6380657"/>
          </a:xfrm>
          <a:prstGeom prst="rect">
            <a:avLst/>
          </a:prstGeom>
        </p:spPr>
      </p:pic>
    </p:spTree>
    <p:extLst>
      <p:ext uri="{BB962C8B-B14F-4D97-AF65-F5344CB8AC3E}">
        <p14:creationId xmlns:p14="http://schemas.microsoft.com/office/powerpoint/2010/main" val="1803120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83DF70-8F5D-48BA-9528-A8C08DDFF836}"/>
              </a:ext>
            </a:extLst>
          </p:cNvPr>
          <p:cNvSpPr>
            <a:spLocks noGrp="1"/>
          </p:cNvSpPr>
          <p:nvPr>
            <p:ph idx="1"/>
          </p:nvPr>
        </p:nvSpPr>
        <p:spPr>
          <a:xfrm>
            <a:off x="142875" y="152400"/>
            <a:ext cx="11744325" cy="6477000"/>
          </a:xfrm>
        </p:spPr>
        <p:txBody>
          <a:bodyPr>
            <a:normAutofit lnSpcReduction="10000"/>
          </a:bodyPr>
          <a:lstStyle/>
          <a:p>
            <a:endParaRPr lang="en-IN" dirty="0"/>
          </a:p>
          <a:p>
            <a:endParaRPr lang="en-IN" dirty="0"/>
          </a:p>
          <a:p>
            <a:pPr marL="0" indent="0">
              <a:buNone/>
            </a:pPr>
            <a:endParaRPr lang="en-IN" dirty="0"/>
          </a:p>
          <a:p>
            <a:pPr marL="0" indent="0">
              <a:buNone/>
            </a:pPr>
            <a:endParaRPr lang="en-IN" dirty="0"/>
          </a:p>
          <a:p>
            <a:endParaRPr lang="en-IN" dirty="0"/>
          </a:p>
          <a:p>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Clustering - We can easily scale out to meet the requirement by starting of additional node which automatically join the cluster.</a:t>
            </a:r>
          </a:p>
          <a:p>
            <a:endParaRPr lang="en-IN" dirty="0"/>
          </a:p>
          <a:p>
            <a:endParaRPr lang="en-IN" dirty="0"/>
          </a:p>
        </p:txBody>
      </p:sp>
      <p:pic>
        <p:nvPicPr>
          <p:cNvPr id="11" name="Picture 10">
            <a:extLst>
              <a:ext uri="{FF2B5EF4-FFF2-40B4-BE49-F238E27FC236}">
                <a16:creationId xmlns:a16="http://schemas.microsoft.com/office/drawing/2014/main" id="{FA072A34-EDBD-4272-B663-DFBD2A54D2E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85975" y="904875"/>
            <a:ext cx="7791450" cy="4343399"/>
          </a:xfrm>
          <a:prstGeom prst="rect">
            <a:avLst/>
          </a:prstGeom>
        </p:spPr>
      </p:pic>
    </p:spTree>
    <p:extLst>
      <p:ext uri="{BB962C8B-B14F-4D97-AF65-F5344CB8AC3E}">
        <p14:creationId xmlns:p14="http://schemas.microsoft.com/office/powerpoint/2010/main" val="21237399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02B56A-0F79-402C-A946-9C2D27A45E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880" y="723821"/>
            <a:ext cx="10882303" cy="5494496"/>
          </a:xfrm>
        </p:spPr>
      </p:pic>
    </p:spTree>
    <p:extLst>
      <p:ext uri="{BB962C8B-B14F-4D97-AF65-F5344CB8AC3E}">
        <p14:creationId xmlns:p14="http://schemas.microsoft.com/office/powerpoint/2010/main" val="2677542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787372-338D-486F-B7A6-CF718CA9BE0C}"/>
              </a:ext>
            </a:extLst>
          </p:cNvPr>
          <p:cNvSpPr>
            <a:spLocks noGrp="1"/>
          </p:cNvSpPr>
          <p:nvPr>
            <p:ph idx="1"/>
          </p:nvPr>
        </p:nvSpPr>
        <p:spPr>
          <a:xfrm>
            <a:off x="150919" y="266330"/>
            <a:ext cx="11656381" cy="6303146"/>
          </a:xfrm>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We can create our custom data structure</a:t>
            </a:r>
          </a:p>
        </p:txBody>
      </p:sp>
      <p:pic>
        <p:nvPicPr>
          <p:cNvPr id="5" name="Picture 4">
            <a:extLst>
              <a:ext uri="{FF2B5EF4-FFF2-40B4-BE49-F238E27FC236}">
                <a16:creationId xmlns:a16="http://schemas.microsoft.com/office/drawing/2014/main" id="{AFE19DD1-F858-45CB-9EF2-F2842382A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313" y="461639"/>
            <a:ext cx="10539373" cy="5184973"/>
          </a:xfrm>
          <a:prstGeom prst="rect">
            <a:avLst/>
          </a:prstGeom>
        </p:spPr>
      </p:pic>
    </p:spTree>
    <p:extLst>
      <p:ext uri="{BB962C8B-B14F-4D97-AF65-F5344CB8AC3E}">
        <p14:creationId xmlns:p14="http://schemas.microsoft.com/office/powerpoint/2010/main" val="3329494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901C0-C813-4111-9B2B-60E2D9B17E11}"/>
              </a:ext>
            </a:extLst>
          </p:cNvPr>
          <p:cNvSpPr>
            <a:spLocks noGrp="1"/>
          </p:cNvSpPr>
          <p:nvPr>
            <p:ph type="title"/>
          </p:nvPr>
        </p:nvSpPr>
        <p:spPr/>
        <p:txBody>
          <a:bodyPr/>
          <a:lstStyle/>
          <a:p>
            <a:pPr algn="ctr"/>
            <a:r>
              <a:rPr lang="en-IN" b="1" dirty="0">
                <a:solidFill>
                  <a:schemeClr val="accent2"/>
                </a:solidFill>
              </a:rPr>
              <a:t>Efficient use of Network</a:t>
            </a:r>
          </a:p>
        </p:txBody>
      </p:sp>
      <p:pic>
        <p:nvPicPr>
          <p:cNvPr id="5" name="Content Placeholder 4">
            <a:extLst>
              <a:ext uri="{FF2B5EF4-FFF2-40B4-BE49-F238E27FC236}">
                <a16:creationId xmlns:a16="http://schemas.microsoft.com/office/drawing/2014/main" id="{1638F469-9257-40AD-BFB7-41488AE860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848" y="1825625"/>
            <a:ext cx="8364304" cy="4351338"/>
          </a:xfrm>
        </p:spPr>
      </p:pic>
    </p:spTree>
    <p:extLst>
      <p:ext uri="{BB962C8B-B14F-4D97-AF65-F5344CB8AC3E}">
        <p14:creationId xmlns:p14="http://schemas.microsoft.com/office/powerpoint/2010/main" val="787816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00C84E-AC45-4C46-A7B3-BAECFC9BCB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476" y="346230"/>
            <a:ext cx="11171153" cy="6450580"/>
          </a:xfrm>
        </p:spPr>
      </p:pic>
    </p:spTree>
    <p:extLst>
      <p:ext uri="{BB962C8B-B14F-4D97-AF65-F5344CB8AC3E}">
        <p14:creationId xmlns:p14="http://schemas.microsoft.com/office/powerpoint/2010/main" val="2708522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C6D919-7312-4D2B-91D8-0CFC4A29A7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504" y="953077"/>
            <a:ext cx="10638442" cy="4991533"/>
          </a:xfrm>
        </p:spPr>
      </p:pic>
    </p:spTree>
    <p:extLst>
      <p:ext uri="{BB962C8B-B14F-4D97-AF65-F5344CB8AC3E}">
        <p14:creationId xmlns:p14="http://schemas.microsoft.com/office/powerpoint/2010/main" val="3725229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0310B46-1FBB-4A8E-A96C-C6D4CB6D48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7254" y="744783"/>
            <a:ext cx="10661304" cy="5319221"/>
          </a:xfrm>
        </p:spPr>
      </p:pic>
    </p:spTree>
    <p:extLst>
      <p:ext uri="{BB962C8B-B14F-4D97-AF65-F5344CB8AC3E}">
        <p14:creationId xmlns:p14="http://schemas.microsoft.com/office/powerpoint/2010/main" val="3720772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A5D852-754E-45BA-8D40-3B9956E46A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179" y="949109"/>
            <a:ext cx="10638442" cy="4991533"/>
          </a:xfrm>
        </p:spPr>
      </p:pic>
    </p:spTree>
    <p:extLst>
      <p:ext uri="{BB962C8B-B14F-4D97-AF65-F5344CB8AC3E}">
        <p14:creationId xmlns:p14="http://schemas.microsoft.com/office/powerpoint/2010/main" val="2140522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248D66-F056-4432-B37E-14626A5D01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8155" y="1123584"/>
            <a:ext cx="9632515" cy="4793395"/>
          </a:xfrm>
        </p:spPr>
      </p:pic>
    </p:spTree>
    <p:extLst>
      <p:ext uri="{BB962C8B-B14F-4D97-AF65-F5344CB8AC3E}">
        <p14:creationId xmlns:p14="http://schemas.microsoft.com/office/powerpoint/2010/main" val="21117133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0D8D9A8-773F-402E-9E0A-08C2B23DA7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8539" y="1873187"/>
            <a:ext cx="8771864" cy="4303775"/>
          </a:xfrm>
        </p:spPr>
      </p:pic>
    </p:spTree>
    <p:extLst>
      <p:ext uri="{BB962C8B-B14F-4D97-AF65-F5344CB8AC3E}">
        <p14:creationId xmlns:p14="http://schemas.microsoft.com/office/powerpoint/2010/main" val="7318198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12ABA6-83EE-4512-811A-79AD2E0BFC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638" y="1135973"/>
            <a:ext cx="10516511" cy="4625741"/>
          </a:xfrm>
        </p:spPr>
      </p:pic>
    </p:spTree>
    <p:extLst>
      <p:ext uri="{BB962C8B-B14F-4D97-AF65-F5344CB8AC3E}">
        <p14:creationId xmlns:p14="http://schemas.microsoft.com/office/powerpoint/2010/main" val="3256744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C60F7-192E-400E-A42A-C891487792BA}"/>
              </a:ext>
            </a:extLst>
          </p:cNvPr>
          <p:cNvSpPr>
            <a:spLocks noGrp="1"/>
          </p:cNvSpPr>
          <p:nvPr>
            <p:ph idx="1"/>
          </p:nvPr>
        </p:nvSpPr>
        <p:spPr>
          <a:xfrm>
            <a:off x="200025" y="219076"/>
            <a:ext cx="11782425" cy="6429374"/>
          </a:xfrm>
        </p:spPr>
        <p:txBody>
          <a:bodyPr>
            <a:normAutofit/>
          </a:bodyPr>
          <a:lstStyle/>
          <a:p>
            <a:endParaRPr lang="en-IN" dirty="0"/>
          </a:p>
          <a:p>
            <a:endParaRPr lang="en-IN" dirty="0"/>
          </a:p>
          <a:p>
            <a:endParaRPr lang="en-IN" dirty="0"/>
          </a:p>
          <a:p>
            <a:endParaRPr lang="en-IN" dirty="0"/>
          </a:p>
          <a:p>
            <a:endParaRPr lang="en-IN" dirty="0"/>
          </a:p>
          <a:p>
            <a:endParaRPr lang="en-IN" dirty="0"/>
          </a:p>
          <a:p>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No SQL Key/Value Store - </a:t>
            </a:r>
            <a:r>
              <a:rPr lang="en-IN" dirty="0" err="1"/>
              <a:t>Hazelcast</a:t>
            </a:r>
            <a:r>
              <a:rPr lang="en-IN" dirty="0"/>
              <a:t> can be uses as a no SQL key value data stores. Because all the data generally store in memory rather the disc is extremely fast.</a:t>
            </a:r>
          </a:p>
          <a:p>
            <a:endParaRPr lang="en-IN" dirty="0"/>
          </a:p>
        </p:txBody>
      </p:sp>
      <p:pic>
        <p:nvPicPr>
          <p:cNvPr id="4" name="Picture 3">
            <a:extLst>
              <a:ext uri="{FF2B5EF4-FFF2-40B4-BE49-F238E27FC236}">
                <a16:creationId xmlns:a16="http://schemas.microsoft.com/office/drawing/2014/main" id="{50B21AF9-2B35-4F17-8446-E7201A9B049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47776" y="628650"/>
            <a:ext cx="8963024" cy="4457700"/>
          </a:xfrm>
          <a:prstGeom prst="rect">
            <a:avLst/>
          </a:prstGeom>
        </p:spPr>
      </p:pic>
    </p:spTree>
    <p:extLst>
      <p:ext uri="{BB962C8B-B14F-4D97-AF65-F5344CB8AC3E}">
        <p14:creationId xmlns:p14="http://schemas.microsoft.com/office/powerpoint/2010/main" val="1521430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9EFE0B-34A4-48DA-884B-0C42BC307ABC}"/>
              </a:ext>
            </a:extLst>
          </p:cNvPr>
          <p:cNvPicPr>
            <a:picLocks noGrp="1" noChangeAspect="1"/>
          </p:cNvPicPr>
          <p:nvPr>
            <p:ph idx="1"/>
          </p:nvPr>
        </p:nvPicPr>
        <p:blipFill>
          <a:blip r:embed="rId2"/>
          <a:stretch>
            <a:fillRect/>
          </a:stretch>
        </p:blipFill>
        <p:spPr>
          <a:xfrm>
            <a:off x="381740" y="763480"/>
            <a:ext cx="11132598" cy="5413483"/>
          </a:xfrm>
          <a:prstGeom prst="rect">
            <a:avLst/>
          </a:prstGeom>
        </p:spPr>
      </p:pic>
    </p:spTree>
    <p:extLst>
      <p:ext uri="{BB962C8B-B14F-4D97-AF65-F5344CB8AC3E}">
        <p14:creationId xmlns:p14="http://schemas.microsoft.com/office/powerpoint/2010/main" val="2964117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3AEBBB7-5C61-449A-9018-6FFDF55DFA86}"/>
              </a:ext>
            </a:extLst>
          </p:cNvPr>
          <p:cNvPicPr>
            <a:picLocks noGrp="1" noChangeAspect="1"/>
          </p:cNvPicPr>
          <p:nvPr>
            <p:ph idx="1"/>
          </p:nvPr>
        </p:nvPicPr>
        <p:blipFill>
          <a:blip r:embed="rId2"/>
          <a:stretch>
            <a:fillRect/>
          </a:stretch>
        </p:blipFill>
        <p:spPr>
          <a:xfrm>
            <a:off x="168275" y="580614"/>
            <a:ext cx="11772900" cy="5923784"/>
          </a:xfrm>
          <a:prstGeom prst="rect">
            <a:avLst/>
          </a:prstGeom>
        </p:spPr>
      </p:pic>
    </p:spTree>
    <p:extLst>
      <p:ext uri="{BB962C8B-B14F-4D97-AF65-F5344CB8AC3E}">
        <p14:creationId xmlns:p14="http://schemas.microsoft.com/office/powerpoint/2010/main" val="1179694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B64F845-4F8A-47AB-AABB-4DD2AD9FB2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0903" y="802248"/>
            <a:ext cx="10699407" cy="5372566"/>
          </a:xfrm>
        </p:spPr>
      </p:pic>
    </p:spTree>
    <p:extLst>
      <p:ext uri="{BB962C8B-B14F-4D97-AF65-F5344CB8AC3E}">
        <p14:creationId xmlns:p14="http://schemas.microsoft.com/office/powerpoint/2010/main" val="6678743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558E33-D40B-4BF2-8424-78EB52B7A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3290" y="861145"/>
            <a:ext cx="10653683" cy="5380186"/>
          </a:xfrm>
        </p:spPr>
      </p:pic>
    </p:spTree>
    <p:extLst>
      <p:ext uri="{BB962C8B-B14F-4D97-AF65-F5344CB8AC3E}">
        <p14:creationId xmlns:p14="http://schemas.microsoft.com/office/powerpoint/2010/main" val="10170181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28EF1B-EF17-478E-98D6-D74969B36C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5219" y="727969"/>
            <a:ext cx="10209321" cy="5448994"/>
          </a:xfrm>
        </p:spPr>
      </p:pic>
    </p:spTree>
    <p:extLst>
      <p:ext uri="{BB962C8B-B14F-4D97-AF65-F5344CB8AC3E}">
        <p14:creationId xmlns:p14="http://schemas.microsoft.com/office/powerpoint/2010/main" val="35566571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4E91E23-5171-40F2-AFD5-6CF3A7176A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222" y="1825625"/>
            <a:ext cx="9935555" cy="4351338"/>
          </a:xfrm>
        </p:spPr>
      </p:pic>
    </p:spTree>
    <p:extLst>
      <p:ext uri="{BB962C8B-B14F-4D97-AF65-F5344CB8AC3E}">
        <p14:creationId xmlns:p14="http://schemas.microsoft.com/office/powerpoint/2010/main" val="2371623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C552021-A08D-4850-9644-12C731631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0162" y="1825625"/>
            <a:ext cx="9151676" cy="4351338"/>
          </a:xfrm>
        </p:spPr>
      </p:pic>
    </p:spTree>
    <p:extLst>
      <p:ext uri="{BB962C8B-B14F-4D97-AF65-F5344CB8AC3E}">
        <p14:creationId xmlns:p14="http://schemas.microsoft.com/office/powerpoint/2010/main" val="6308297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1EAA6F-D7FB-455A-B04D-A42FE1EB7F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3379" y="603682"/>
            <a:ext cx="10520038" cy="5573281"/>
          </a:xfrm>
        </p:spPr>
      </p:pic>
    </p:spTree>
    <p:extLst>
      <p:ext uri="{BB962C8B-B14F-4D97-AF65-F5344CB8AC3E}">
        <p14:creationId xmlns:p14="http://schemas.microsoft.com/office/powerpoint/2010/main" val="18223815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0F2BD2-0B52-456F-AEAC-B829046A6F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81" y="585926"/>
            <a:ext cx="10901778" cy="5983550"/>
          </a:xfrm>
        </p:spPr>
      </p:pic>
    </p:spTree>
    <p:extLst>
      <p:ext uri="{BB962C8B-B14F-4D97-AF65-F5344CB8AC3E}">
        <p14:creationId xmlns:p14="http://schemas.microsoft.com/office/powerpoint/2010/main" val="2704269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7B27A02-8C1C-4466-A9D6-76BEF5D6F1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5825" y="577049"/>
            <a:ext cx="10866268" cy="5599914"/>
          </a:xfrm>
        </p:spPr>
      </p:pic>
    </p:spTree>
    <p:extLst>
      <p:ext uri="{BB962C8B-B14F-4D97-AF65-F5344CB8AC3E}">
        <p14:creationId xmlns:p14="http://schemas.microsoft.com/office/powerpoint/2010/main" val="1962440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76D1F8-DBB0-473B-B3C1-DDC4CE7E667E}"/>
              </a:ext>
            </a:extLst>
          </p:cNvPr>
          <p:cNvSpPr>
            <a:spLocks noGrp="1"/>
          </p:cNvSpPr>
          <p:nvPr>
            <p:ph idx="1"/>
          </p:nvPr>
        </p:nvSpPr>
        <p:spPr>
          <a:xfrm>
            <a:off x="314325" y="361950"/>
            <a:ext cx="11601450" cy="6315075"/>
          </a:xfrm>
        </p:spPr>
        <p:txBody>
          <a:bodyPr>
            <a:normAutofit lnSpcReduction="10000"/>
          </a:bodyPr>
          <a:lstStyle/>
          <a:p>
            <a:endParaRPr lang="en-IN" dirty="0"/>
          </a:p>
          <a:p>
            <a:endParaRPr lang="en-IN" dirty="0"/>
          </a:p>
          <a:p>
            <a:endParaRPr lang="en-IN" dirty="0"/>
          </a:p>
          <a:p>
            <a:endParaRPr lang="en-IN" dirty="0"/>
          </a:p>
          <a:p>
            <a:pPr marL="0" indent="0">
              <a:buNone/>
            </a:pPr>
            <a:endParaRPr lang="en-IN" dirty="0"/>
          </a:p>
          <a:p>
            <a:endParaRPr lang="en-IN" dirty="0"/>
          </a:p>
          <a:p>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Application Scaling - </a:t>
            </a:r>
            <a:r>
              <a:rPr lang="en-IN" dirty="0" err="1"/>
              <a:t>Hazelcast</a:t>
            </a:r>
            <a:r>
              <a:rPr lang="en-IN" dirty="0"/>
              <a:t> allow us to easily scale out application by adding new nodes. The new nodes are the memory and see if few resources are available to them to the culture for utilization.</a:t>
            </a:r>
          </a:p>
          <a:p>
            <a:endParaRPr lang="en-IN" dirty="0"/>
          </a:p>
        </p:txBody>
      </p:sp>
      <p:pic>
        <p:nvPicPr>
          <p:cNvPr id="4" name="Picture 3">
            <a:extLst>
              <a:ext uri="{FF2B5EF4-FFF2-40B4-BE49-F238E27FC236}">
                <a16:creationId xmlns:a16="http://schemas.microsoft.com/office/drawing/2014/main" id="{B32E0401-9024-475C-8D7A-7963D508EA5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400176" y="466725"/>
            <a:ext cx="8201024" cy="4572317"/>
          </a:xfrm>
          <a:prstGeom prst="rect">
            <a:avLst/>
          </a:prstGeom>
        </p:spPr>
      </p:pic>
    </p:spTree>
    <p:extLst>
      <p:ext uri="{BB962C8B-B14F-4D97-AF65-F5344CB8AC3E}">
        <p14:creationId xmlns:p14="http://schemas.microsoft.com/office/powerpoint/2010/main" val="36611718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B05DE3-935F-44B0-9B73-712FF2277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682" y="1825625"/>
            <a:ext cx="5638635" cy="4351338"/>
          </a:xfrm>
        </p:spPr>
      </p:pic>
    </p:spTree>
    <p:extLst>
      <p:ext uri="{BB962C8B-B14F-4D97-AF65-F5344CB8AC3E}">
        <p14:creationId xmlns:p14="http://schemas.microsoft.com/office/powerpoint/2010/main" val="2251909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4C36C5-D185-4849-A80E-3B1533CB95E7}"/>
              </a:ext>
            </a:extLst>
          </p:cNvPr>
          <p:cNvSpPr>
            <a:spLocks noGrp="1"/>
          </p:cNvSpPr>
          <p:nvPr>
            <p:ph idx="1"/>
          </p:nvPr>
        </p:nvSpPr>
        <p:spPr>
          <a:xfrm>
            <a:off x="400050" y="314324"/>
            <a:ext cx="11506200" cy="6276975"/>
          </a:xfrm>
        </p:spPr>
        <p:txBody>
          <a:bodyPr>
            <a:normAutofit lnSpcReduction="10000"/>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                                                                               </a:t>
            </a:r>
          </a:p>
          <a:p>
            <a:pPr marL="0" indent="0">
              <a:buNone/>
            </a:pPr>
            <a:endParaRPr lang="en-IN" dirty="0"/>
          </a:p>
          <a:p>
            <a:pPr marL="0" indent="0">
              <a:buNone/>
            </a:pPr>
            <a:r>
              <a:rPr lang="en-IN" dirty="0"/>
              <a:t>Messaging - </a:t>
            </a:r>
            <a:r>
              <a:rPr lang="en-IN" dirty="0" err="1"/>
              <a:t>Hazelcast</a:t>
            </a:r>
            <a:r>
              <a:rPr lang="en-IN" dirty="0"/>
              <a:t> has a messaging system built in to it. which support publish/</a:t>
            </a:r>
            <a:r>
              <a:rPr lang="en-IN" dirty="0" err="1"/>
              <a:t>subscrib</a:t>
            </a:r>
            <a:r>
              <a:rPr lang="en-IN" dirty="0"/>
              <a:t> or produce/consumer model.</a:t>
            </a:r>
          </a:p>
          <a:p>
            <a:pPr marL="0" indent="0">
              <a:buNone/>
            </a:pPr>
            <a:endParaRPr lang="en-IN" dirty="0"/>
          </a:p>
        </p:txBody>
      </p:sp>
      <p:pic>
        <p:nvPicPr>
          <p:cNvPr id="4" name="Picture 3">
            <a:extLst>
              <a:ext uri="{FF2B5EF4-FFF2-40B4-BE49-F238E27FC236}">
                <a16:creationId xmlns:a16="http://schemas.microsoft.com/office/drawing/2014/main" id="{53E896A0-AC48-4D98-B698-0D78275E67C8}"/>
              </a:ext>
            </a:extLst>
          </p:cNvPr>
          <p:cNvPicPr/>
          <p:nvPr/>
        </p:nvPicPr>
        <p:blipFill>
          <a:blip r:embed="rId2">
            <a:extLst>
              <a:ext uri="{28A0092B-C50C-407E-A947-70E740481C1C}">
                <a14:useLocalDpi xmlns:a14="http://schemas.microsoft.com/office/drawing/2010/main" val="0"/>
              </a:ext>
            </a:extLst>
          </a:blip>
          <a:stretch>
            <a:fillRect/>
          </a:stretch>
        </p:blipFill>
        <p:spPr>
          <a:xfrm>
            <a:off x="1304924" y="266701"/>
            <a:ext cx="8620126" cy="4781867"/>
          </a:xfrm>
          <a:prstGeom prst="rect">
            <a:avLst/>
          </a:prstGeom>
        </p:spPr>
      </p:pic>
    </p:spTree>
    <p:extLst>
      <p:ext uri="{BB962C8B-B14F-4D97-AF65-F5344CB8AC3E}">
        <p14:creationId xmlns:p14="http://schemas.microsoft.com/office/powerpoint/2010/main" val="333591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2CFBB0-B90D-4719-8BDA-94B30BB4B721}"/>
              </a:ext>
            </a:extLst>
          </p:cNvPr>
          <p:cNvSpPr>
            <a:spLocks noGrp="1"/>
          </p:cNvSpPr>
          <p:nvPr>
            <p:ph idx="1"/>
          </p:nvPr>
        </p:nvSpPr>
        <p:spPr>
          <a:xfrm>
            <a:off x="123825" y="171450"/>
            <a:ext cx="11925300" cy="6534150"/>
          </a:xfrm>
        </p:spPr>
        <p:txBody>
          <a:bodyPr>
            <a:normAutofit/>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dirty="0"/>
              <a:t>Data Grid - All these features put together making use whole as data grid. This is what allow us to create dynamic first scalable and highly available performed application</a:t>
            </a:r>
          </a:p>
          <a:p>
            <a:pPr marL="0" indent="0">
              <a:buNone/>
            </a:pPr>
            <a:endParaRPr lang="en-IN" dirty="0"/>
          </a:p>
          <a:p>
            <a:pPr marL="0" indent="0">
              <a:buNone/>
            </a:pPr>
            <a:endParaRPr lang="en-IN" dirty="0"/>
          </a:p>
        </p:txBody>
      </p:sp>
      <p:pic>
        <p:nvPicPr>
          <p:cNvPr id="4" name="Picture 3">
            <a:extLst>
              <a:ext uri="{FF2B5EF4-FFF2-40B4-BE49-F238E27FC236}">
                <a16:creationId xmlns:a16="http://schemas.microsoft.com/office/drawing/2014/main" id="{8CC68B62-03FB-47BA-9588-5092130B040E}"/>
              </a:ext>
            </a:extLst>
          </p:cNvPr>
          <p:cNvPicPr/>
          <p:nvPr/>
        </p:nvPicPr>
        <p:blipFill>
          <a:blip r:embed="rId2">
            <a:extLst>
              <a:ext uri="{28A0092B-C50C-407E-A947-70E740481C1C}">
                <a14:useLocalDpi xmlns:a14="http://schemas.microsoft.com/office/drawing/2010/main" val="0"/>
              </a:ext>
            </a:extLst>
          </a:blip>
          <a:stretch>
            <a:fillRect/>
          </a:stretch>
        </p:blipFill>
        <p:spPr>
          <a:xfrm>
            <a:off x="1476375" y="285750"/>
            <a:ext cx="8172450" cy="4761547"/>
          </a:xfrm>
          <a:prstGeom prst="rect">
            <a:avLst/>
          </a:prstGeom>
        </p:spPr>
      </p:pic>
    </p:spTree>
    <p:extLst>
      <p:ext uri="{BB962C8B-B14F-4D97-AF65-F5344CB8AC3E}">
        <p14:creationId xmlns:p14="http://schemas.microsoft.com/office/powerpoint/2010/main" val="1144395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TotalTime>
  <Words>633</Words>
  <Application>Microsoft Office PowerPoint</Application>
  <PresentationFormat>Widescreen</PresentationFormat>
  <Paragraphs>192</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Arial Nova Cond Light</vt:lpstr>
      <vt:lpstr>Calibri</vt:lpstr>
      <vt:lpstr>Calibri Light</vt:lpstr>
      <vt:lpstr>Office Theme</vt:lpstr>
      <vt:lpstr>Hazelcast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members discover each other? </vt:lpstr>
      <vt:lpstr>PowerPoint Presentation</vt:lpstr>
      <vt:lpstr>PowerPoint Presentation</vt:lpstr>
      <vt:lpstr>PowerPoint Presentation</vt:lpstr>
      <vt:lpstr>Data Partitioning </vt:lpstr>
      <vt:lpstr>How the Data is Partitioned </vt:lpstr>
      <vt:lpstr>PowerPoint Presentation</vt:lpstr>
      <vt:lpstr>PowerPoint Presentation</vt:lpstr>
      <vt:lpstr>Resiliency……  the capacity to recover quickly from difficulties.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Predicates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Efficient use of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Sahid Shaikh Iqbal</dc:creator>
  <cp:lastModifiedBy>Sahid Shaikh Iqbal</cp:lastModifiedBy>
  <cp:revision>106</cp:revision>
  <dcterms:created xsi:type="dcterms:W3CDTF">2018-07-03T08:23:25Z</dcterms:created>
  <dcterms:modified xsi:type="dcterms:W3CDTF">2018-07-09T03:15:18Z</dcterms:modified>
</cp:coreProperties>
</file>